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4503B9-639E-4C5F-A8BC-8CA175808790}" v="110" dt="2021-06-17T04:19:21.194"/>
    <p1510:client id="{6E865E0F-2F86-41F0-B01A-37BAFAF60EF2}" v="182" dt="2021-06-18T03:45:35.283"/>
    <p1510:client id="{807EEBCA-5C6E-4304-AF04-65C3F91484CE}" v="287" dt="2021-06-08T05:49:50.941"/>
    <p1510:client id="{9C3F53ED-C0B6-4BAC-BB29-6278E9A66A04}" v="122" dt="2021-06-14T04:36:09.799"/>
    <p1510:client id="{A84D86BA-98C9-49F0-AE7E-831D44F5B1BD}" v="75" dt="2021-06-20T15:58:01.476"/>
    <p1510:client id="{BB4498B7-537C-453B-96E8-A2334051C92E}" v="199" dt="2021-06-15T06:32:50.232"/>
    <p1510:client id="{EDA83A1E-0B13-44D6-833E-64E09DB938A4}" v="284" dt="2021-06-10T04:19:12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chitha S" userId="S::nischithas@bgsit.ac.in::85d12a96-7980-4793-a301-65549345a755" providerId="AD" clId="Web-{A84D86BA-98C9-49F0-AE7E-831D44F5B1BD}"/>
    <pc:docChg chg="addSld modSld">
      <pc:chgData name="Nischitha S" userId="S::nischithas@bgsit.ac.in::85d12a96-7980-4793-a301-65549345a755" providerId="AD" clId="Web-{A84D86BA-98C9-49F0-AE7E-831D44F5B1BD}" dt="2021-06-20T15:58:05.211" v="37"/>
      <pc:docMkLst>
        <pc:docMk/>
      </pc:docMkLst>
      <pc:sldChg chg="addSp delSp modSp new mod setBg">
        <pc:chgData name="Nischitha S" userId="S::nischithas@bgsit.ac.in::85d12a96-7980-4793-a301-65549345a755" providerId="AD" clId="Web-{A84D86BA-98C9-49F0-AE7E-831D44F5B1BD}" dt="2021-06-20T15:58:05.211" v="37"/>
        <pc:sldMkLst>
          <pc:docMk/>
          <pc:sldMk cId="2825806978" sldId="288"/>
        </pc:sldMkLst>
        <pc:spChg chg="mod">
          <ac:chgData name="Nischitha S" userId="S::nischithas@bgsit.ac.in::85d12a96-7980-4793-a301-65549345a755" providerId="AD" clId="Web-{A84D86BA-98C9-49F0-AE7E-831D44F5B1BD}" dt="2021-06-20T15:58:05.211" v="37"/>
          <ac:spMkLst>
            <pc:docMk/>
            <pc:sldMk cId="2825806978" sldId="288"/>
            <ac:spMk id="2" creationId="{88788062-047F-4B5A-9125-90707513AF3D}"/>
          </ac:spMkLst>
        </pc:spChg>
        <pc:spChg chg="del">
          <ac:chgData name="Nischitha S" userId="S::nischithas@bgsit.ac.in::85d12a96-7980-4793-a301-65549345a755" providerId="AD" clId="Web-{A84D86BA-98C9-49F0-AE7E-831D44F5B1BD}" dt="2021-06-20T15:57:15.429" v="1"/>
          <ac:spMkLst>
            <pc:docMk/>
            <pc:sldMk cId="2825806978" sldId="288"/>
            <ac:spMk id="3" creationId="{A3477C53-296D-4299-A95F-FBED75BFE2F8}"/>
          </ac:spMkLst>
        </pc:spChg>
        <pc:spChg chg="add">
          <ac:chgData name="Nischitha S" userId="S::nischithas@bgsit.ac.in::85d12a96-7980-4793-a301-65549345a755" providerId="AD" clId="Web-{A84D86BA-98C9-49F0-AE7E-831D44F5B1BD}" dt="2021-06-20T15:58:05.211" v="37"/>
          <ac:spMkLst>
            <pc:docMk/>
            <pc:sldMk cId="2825806978" sldId="288"/>
            <ac:spMk id="13" creationId="{3C54F4CE-85F0-46ED-80DA-9518C9251AD1}"/>
          </ac:spMkLst>
        </pc:spChg>
        <pc:spChg chg="add">
          <ac:chgData name="Nischitha S" userId="S::nischithas@bgsit.ac.in::85d12a96-7980-4793-a301-65549345a755" providerId="AD" clId="Web-{A84D86BA-98C9-49F0-AE7E-831D44F5B1BD}" dt="2021-06-20T15:58:05.211" v="37"/>
          <ac:spMkLst>
            <pc:docMk/>
            <pc:sldMk cId="2825806978" sldId="288"/>
            <ac:spMk id="15" creationId="{DADD1FCA-8ACB-4958-81DD-4CDD6D3E1921}"/>
          </ac:spMkLst>
        </pc:spChg>
        <pc:picChg chg="add mod ord">
          <ac:chgData name="Nischitha S" userId="S::nischithas@bgsit.ac.in::85d12a96-7980-4793-a301-65549345a755" providerId="AD" clId="Web-{A84D86BA-98C9-49F0-AE7E-831D44F5B1BD}" dt="2021-06-20T15:58:05.211" v="37"/>
          <ac:picMkLst>
            <pc:docMk/>
            <pc:sldMk cId="2825806978" sldId="288"/>
            <ac:picMk id="4" creationId="{62C6DBB0-C96D-496B-BB43-FAECD18623BE}"/>
          </ac:picMkLst>
        </pc:picChg>
        <pc:picChg chg="add">
          <ac:chgData name="Nischitha S" userId="S::nischithas@bgsit.ac.in::85d12a96-7980-4793-a301-65549345a755" providerId="AD" clId="Web-{A84D86BA-98C9-49F0-AE7E-831D44F5B1BD}" dt="2021-06-20T15:58:05.211" v="37"/>
          <ac:picMkLst>
            <pc:docMk/>
            <pc:sldMk cId="2825806978" sldId="288"/>
            <ac:picMk id="9" creationId="{DEB2E8C4-C3E7-4048-A43D-9859510CFA98}"/>
          </ac:picMkLst>
        </pc:picChg>
        <pc:inkChg chg="add">
          <ac:chgData name="Nischitha S" userId="S::nischithas@bgsit.ac.in::85d12a96-7980-4793-a301-65549345a755" providerId="AD" clId="Web-{A84D86BA-98C9-49F0-AE7E-831D44F5B1BD}" dt="2021-06-20T15:58:05.211" v="37"/>
          <ac:inkMkLst>
            <pc:docMk/>
            <pc:sldMk cId="2825806978" sldId="288"/>
            <ac:inkMk id="11" creationId="{24D29CCB-7956-4E3E-8880-304085F04BF4}"/>
          </ac:inkMkLst>
        </pc:inkChg>
      </pc:sldChg>
      <pc:sldChg chg="addSp delSp modSp new mod setBg">
        <pc:chgData name="Nischitha S" userId="S::nischithas@bgsit.ac.in::85d12a96-7980-4793-a301-65549345a755" providerId="AD" clId="Web-{A84D86BA-98C9-49F0-AE7E-831D44F5B1BD}" dt="2021-06-20T15:57:50.945" v="31"/>
        <pc:sldMkLst>
          <pc:docMk/>
          <pc:sldMk cId="1808337608" sldId="289"/>
        </pc:sldMkLst>
        <pc:spChg chg="mod">
          <ac:chgData name="Nischitha S" userId="S::nischithas@bgsit.ac.in::85d12a96-7980-4793-a301-65549345a755" providerId="AD" clId="Web-{A84D86BA-98C9-49F0-AE7E-831D44F5B1BD}" dt="2021-06-20T15:57:50.945" v="31"/>
          <ac:spMkLst>
            <pc:docMk/>
            <pc:sldMk cId="1808337608" sldId="289"/>
            <ac:spMk id="2" creationId="{576AD07D-C46A-4D43-BEA6-BE10F1A93930}"/>
          </ac:spMkLst>
        </pc:spChg>
        <pc:spChg chg="del">
          <ac:chgData name="Nischitha S" userId="S::nischithas@bgsit.ac.in::85d12a96-7980-4793-a301-65549345a755" providerId="AD" clId="Web-{A84D86BA-98C9-49F0-AE7E-831D44F5B1BD}" dt="2021-06-20T15:57:33.664" v="3"/>
          <ac:spMkLst>
            <pc:docMk/>
            <pc:sldMk cId="1808337608" sldId="289"/>
            <ac:spMk id="3" creationId="{B914CAA7-E427-4B2E-9551-F4D84AEDF27D}"/>
          </ac:spMkLst>
        </pc:spChg>
        <pc:spChg chg="add">
          <ac:chgData name="Nischitha S" userId="S::nischithas@bgsit.ac.in::85d12a96-7980-4793-a301-65549345a755" providerId="AD" clId="Web-{A84D86BA-98C9-49F0-AE7E-831D44F5B1BD}" dt="2021-06-20T15:57:50.945" v="31"/>
          <ac:spMkLst>
            <pc:docMk/>
            <pc:sldMk cId="1808337608" sldId="289"/>
            <ac:spMk id="13" creationId="{3C54F4CE-85F0-46ED-80DA-9518C9251AD1}"/>
          </ac:spMkLst>
        </pc:spChg>
        <pc:spChg chg="add">
          <ac:chgData name="Nischitha S" userId="S::nischithas@bgsit.ac.in::85d12a96-7980-4793-a301-65549345a755" providerId="AD" clId="Web-{A84D86BA-98C9-49F0-AE7E-831D44F5B1BD}" dt="2021-06-20T15:57:50.945" v="31"/>
          <ac:spMkLst>
            <pc:docMk/>
            <pc:sldMk cId="1808337608" sldId="289"/>
            <ac:spMk id="15" creationId="{DADD1FCA-8ACB-4958-81DD-4CDD6D3E1921}"/>
          </ac:spMkLst>
        </pc:spChg>
        <pc:picChg chg="add mod ord">
          <ac:chgData name="Nischitha S" userId="S::nischithas@bgsit.ac.in::85d12a96-7980-4793-a301-65549345a755" providerId="AD" clId="Web-{A84D86BA-98C9-49F0-AE7E-831D44F5B1BD}" dt="2021-06-20T15:57:50.945" v="31"/>
          <ac:picMkLst>
            <pc:docMk/>
            <pc:sldMk cId="1808337608" sldId="289"/>
            <ac:picMk id="4" creationId="{78F40593-5BCF-40F5-B3EB-384B7302EE8F}"/>
          </ac:picMkLst>
        </pc:picChg>
        <pc:picChg chg="add">
          <ac:chgData name="Nischitha S" userId="S::nischithas@bgsit.ac.in::85d12a96-7980-4793-a301-65549345a755" providerId="AD" clId="Web-{A84D86BA-98C9-49F0-AE7E-831D44F5B1BD}" dt="2021-06-20T15:57:50.945" v="31"/>
          <ac:picMkLst>
            <pc:docMk/>
            <pc:sldMk cId="1808337608" sldId="289"/>
            <ac:picMk id="9" creationId="{DEB2E8C4-C3E7-4048-A43D-9859510CFA98}"/>
          </ac:picMkLst>
        </pc:picChg>
        <pc:inkChg chg="add">
          <ac:chgData name="Nischitha S" userId="S::nischithas@bgsit.ac.in::85d12a96-7980-4793-a301-65549345a755" providerId="AD" clId="Web-{A84D86BA-98C9-49F0-AE7E-831D44F5B1BD}" dt="2021-06-20T15:57:50.945" v="31"/>
          <ac:inkMkLst>
            <pc:docMk/>
            <pc:sldMk cId="1808337608" sldId="289"/>
            <ac:inkMk id="11" creationId="{24D29CCB-7956-4E3E-8880-304085F04BF4}"/>
          </ac:inkMkLst>
        </pc:inkChg>
      </pc:sldChg>
    </pc:docChg>
  </pc:docChgLst>
  <pc:docChgLst>
    <pc:chgData name="Nischitha S" userId="S::nischithas@bgsit.ac.in::85d12a96-7980-4793-a301-65549345a755" providerId="AD" clId="Web-{EDA83A1E-0B13-44D6-833E-64E09DB938A4}"/>
    <pc:docChg chg="addSld modSld">
      <pc:chgData name="Nischitha S" userId="S::nischithas@bgsit.ac.in::85d12a96-7980-4793-a301-65549345a755" providerId="AD" clId="Web-{EDA83A1E-0B13-44D6-833E-64E09DB938A4}" dt="2021-06-10T04:19:14.380" v="146"/>
      <pc:docMkLst>
        <pc:docMk/>
      </pc:docMkLst>
      <pc:sldChg chg="modSp new">
        <pc:chgData name="Nischitha S" userId="S::nischithas@bgsit.ac.in::85d12a96-7980-4793-a301-65549345a755" providerId="AD" clId="Web-{EDA83A1E-0B13-44D6-833E-64E09DB938A4}" dt="2021-06-10T04:11:10.896" v="44" actId="20577"/>
        <pc:sldMkLst>
          <pc:docMk/>
          <pc:sldMk cId="3725908515" sldId="260"/>
        </pc:sldMkLst>
        <pc:spChg chg="mod">
          <ac:chgData name="Nischitha S" userId="S::nischithas@bgsit.ac.in::85d12a96-7980-4793-a301-65549345a755" providerId="AD" clId="Web-{EDA83A1E-0B13-44D6-833E-64E09DB938A4}" dt="2021-06-10T04:09:51.880" v="24" actId="20577"/>
          <ac:spMkLst>
            <pc:docMk/>
            <pc:sldMk cId="3725908515" sldId="260"/>
            <ac:spMk id="2" creationId="{6C295231-D563-4C7A-AE2C-7C3458AF7A88}"/>
          </ac:spMkLst>
        </pc:spChg>
        <pc:spChg chg="mod">
          <ac:chgData name="Nischitha S" userId="S::nischithas@bgsit.ac.in::85d12a96-7980-4793-a301-65549345a755" providerId="AD" clId="Web-{EDA83A1E-0B13-44D6-833E-64E09DB938A4}" dt="2021-06-10T04:11:10.896" v="44" actId="20577"/>
          <ac:spMkLst>
            <pc:docMk/>
            <pc:sldMk cId="3725908515" sldId="260"/>
            <ac:spMk id="3" creationId="{74FE3E9D-3C58-48D0-84E6-CA8E0883017B}"/>
          </ac:spMkLst>
        </pc:spChg>
      </pc:sldChg>
      <pc:sldChg chg="modSp new">
        <pc:chgData name="Nischitha S" userId="S::nischithas@bgsit.ac.in::85d12a96-7980-4793-a301-65549345a755" providerId="AD" clId="Web-{EDA83A1E-0B13-44D6-833E-64E09DB938A4}" dt="2021-06-10T04:12:33.052" v="70" actId="20577"/>
        <pc:sldMkLst>
          <pc:docMk/>
          <pc:sldMk cId="4153579964" sldId="261"/>
        </pc:sldMkLst>
        <pc:spChg chg="mod">
          <ac:chgData name="Nischitha S" userId="S::nischithas@bgsit.ac.in::85d12a96-7980-4793-a301-65549345a755" providerId="AD" clId="Web-{EDA83A1E-0B13-44D6-833E-64E09DB938A4}" dt="2021-06-10T04:12:33.052" v="70" actId="20577"/>
          <ac:spMkLst>
            <pc:docMk/>
            <pc:sldMk cId="4153579964" sldId="261"/>
            <ac:spMk id="3" creationId="{7709A78F-1DBE-402E-AA6B-E9D3F0E27D1B}"/>
          </ac:spMkLst>
        </pc:spChg>
      </pc:sldChg>
      <pc:sldChg chg="modSp new">
        <pc:chgData name="Nischitha S" userId="S::nischithas@bgsit.ac.in::85d12a96-7980-4793-a301-65549345a755" providerId="AD" clId="Web-{EDA83A1E-0B13-44D6-833E-64E09DB938A4}" dt="2021-06-10T04:13:40.599" v="86" actId="20577"/>
        <pc:sldMkLst>
          <pc:docMk/>
          <pc:sldMk cId="458048335" sldId="262"/>
        </pc:sldMkLst>
        <pc:spChg chg="mod">
          <ac:chgData name="Nischitha S" userId="S::nischithas@bgsit.ac.in::85d12a96-7980-4793-a301-65549345a755" providerId="AD" clId="Web-{EDA83A1E-0B13-44D6-833E-64E09DB938A4}" dt="2021-06-10T04:12:41.193" v="78" actId="20577"/>
          <ac:spMkLst>
            <pc:docMk/>
            <pc:sldMk cId="458048335" sldId="262"/>
            <ac:spMk id="2" creationId="{223B9BE2-0755-4254-9AB8-5FE87CAD1CDD}"/>
          </ac:spMkLst>
        </pc:spChg>
        <pc:spChg chg="mod">
          <ac:chgData name="Nischitha S" userId="S::nischithas@bgsit.ac.in::85d12a96-7980-4793-a301-65549345a755" providerId="AD" clId="Web-{EDA83A1E-0B13-44D6-833E-64E09DB938A4}" dt="2021-06-10T04:13:40.599" v="86" actId="20577"/>
          <ac:spMkLst>
            <pc:docMk/>
            <pc:sldMk cId="458048335" sldId="262"/>
            <ac:spMk id="3" creationId="{80581D88-17E0-47CB-A613-3225944C2FD2}"/>
          </ac:spMkLst>
        </pc:spChg>
      </pc:sldChg>
      <pc:sldChg chg="addSp delSp modSp new mod setBg">
        <pc:chgData name="Nischitha S" userId="S::nischithas@bgsit.ac.in::85d12a96-7980-4793-a301-65549345a755" providerId="AD" clId="Web-{EDA83A1E-0B13-44D6-833E-64E09DB938A4}" dt="2021-06-10T04:14:05.115" v="94"/>
        <pc:sldMkLst>
          <pc:docMk/>
          <pc:sldMk cId="3323362582" sldId="263"/>
        </pc:sldMkLst>
        <pc:spChg chg="mod">
          <ac:chgData name="Nischitha S" userId="S::nischithas@bgsit.ac.in::85d12a96-7980-4793-a301-65549345a755" providerId="AD" clId="Web-{EDA83A1E-0B13-44D6-833E-64E09DB938A4}" dt="2021-06-10T04:14:05.115" v="94"/>
          <ac:spMkLst>
            <pc:docMk/>
            <pc:sldMk cId="3323362582" sldId="263"/>
            <ac:spMk id="2" creationId="{A46DE2AE-BAFE-4D65-8686-F756CD328FC9}"/>
          </ac:spMkLst>
        </pc:spChg>
        <pc:spChg chg="del">
          <ac:chgData name="Nischitha S" userId="S::nischithas@bgsit.ac.in::85d12a96-7980-4793-a301-65549345a755" providerId="AD" clId="Web-{EDA83A1E-0B13-44D6-833E-64E09DB938A4}" dt="2021-06-10T04:14:01.255" v="93"/>
          <ac:spMkLst>
            <pc:docMk/>
            <pc:sldMk cId="3323362582" sldId="263"/>
            <ac:spMk id="3" creationId="{51D14E98-7177-4EE6-949D-5CE15C8BE9B4}"/>
          </ac:spMkLst>
        </pc:spChg>
        <pc:spChg chg="add">
          <ac:chgData name="Nischitha S" userId="S::nischithas@bgsit.ac.in::85d12a96-7980-4793-a301-65549345a755" providerId="AD" clId="Web-{EDA83A1E-0B13-44D6-833E-64E09DB938A4}" dt="2021-06-10T04:14:05.115" v="94"/>
          <ac:spMkLst>
            <pc:docMk/>
            <pc:sldMk cId="3323362582" sldId="263"/>
            <ac:spMk id="13" creationId="{E914257E-1E2A-4AC7-89EC-1FB65C9C0A0D}"/>
          </ac:spMkLst>
        </pc:spChg>
        <pc:spChg chg="add">
          <ac:chgData name="Nischitha S" userId="S::nischithas@bgsit.ac.in::85d12a96-7980-4793-a301-65549345a755" providerId="AD" clId="Web-{EDA83A1E-0B13-44D6-833E-64E09DB938A4}" dt="2021-06-10T04:14:05.115" v="94"/>
          <ac:spMkLst>
            <pc:docMk/>
            <pc:sldMk cId="3323362582" sldId="263"/>
            <ac:spMk id="15" creationId="{03E1C8F1-97F5-489C-8308-958F09657254}"/>
          </ac:spMkLst>
        </pc:spChg>
        <pc:spChg chg="add">
          <ac:chgData name="Nischitha S" userId="S::nischithas@bgsit.ac.in::85d12a96-7980-4793-a301-65549345a755" providerId="AD" clId="Web-{EDA83A1E-0B13-44D6-833E-64E09DB938A4}" dt="2021-06-10T04:14:05.115" v="94"/>
          <ac:spMkLst>
            <pc:docMk/>
            <pc:sldMk cId="3323362582" sldId="263"/>
            <ac:spMk id="17" creationId="{DEB62645-D4DA-4E99-8344-B1536F63D108}"/>
          </ac:spMkLst>
        </pc:spChg>
        <pc:picChg chg="add mod ord">
          <ac:chgData name="Nischitha S" userId="S::nischithas@bgsit.ac.in::85d12a96-7980-4793-a301-65549345a755" providerId="AD" clId="Web-{EDA83A1E-0B13-44D6-833E-64E09DB938A4}" dt="2021-06-10T04:14:05.115" v="94"/>
          <ac:picMkLst>
            <pc:docMk/>
            <pc:sldMk cId="3323362582" sldId="263"/>
            <ac:picMk id="4" creationId="{E46016BE-F3EB-4C91-8A0A-E0A775D6E9C4}"/>
          </ac:picMkLst>
        </pc:picChg>
        <pc:picChg chg="add">
          <ac:chgData name="Nischitha S" userId="S::nischithas@bgsit.ac.in::85d12a96-7980-4793-a301-65549345a755" providerId="AD" clId="Web-{EDA83A1E-0B13-44D6-833E-64E09DB938A4}" dt="2021-06-10T04:14:05.115" v="94"/>
          <ac:picMkLst>
            <pc:docMk/>
            <pc:sldMk cId="3323362582" sldId="263"/>
            <ac:picMk id="9" creationId="{DEB2E8C4-C3E7-4048-A43D-9859510CFA98}"/>
          </ac:picMkLst>
        </pc:picChg>
        <pc:inkChg chg="add">
          <ac:chgData name="Nischitha S" userId="S::nischithas@bgsit.ac.in::85d12a96-7980-4793-a301-65549345a755" providerId="AD" clId="Web-{EDA83A1E-0B13-44D6-833E-64E09DB938A4}" dt="2021-06-10T04:14:05.115" v="94"/>
          <ac:inkMkLst>
            <pc:docMk/>
            <pc:sldMk cId="3323362582" sldId="263"/>
            <ac:inkMk id="11" creationId="{24D29CCB-7956-4E3E-8880-304085F04BF4}"/>
          </ac:inkMkLst>
        </pc:inkChg>
      </pc:sldChg>
      <pc:sldChg chg="addSp delSp modSp new mod setBg">
        <pc:chgData name="Nischitha S" userId="S::nischithas@bgsit.ac.in::85d12a96-7980-4793-a301-65549345a755" providerId="AD" clId="Web-{EDA83A1E-0B13-44D6-833E-64E09DB938A4}" dt="2021-06-10T04:17:04.083" v="113" actId="20577"/>
        <pc:sldMkLst>
          <pc:docMk/>
          <pc:sldMk cId="1363299532" sldId="264"/>
        </pc:sldMkLst>
        <pc:spChg chg="mod">
          <ac:chgData name="Nischitha S" userId="S::nischithas@bgsit.ac.in::85d12a96-7980-4793-a301-65549345a755" providerId="AD" clId="Web-{EDA83A1E-0B13-44D6-833E-64E09DB938A4}" dt="2021-06-10T04:17:04.083" v="113" actId="20577"/>
          <ac:spMkLst>
            <pc:docMk/>
            <pc:sldMk cId="1363299532" sldId="264"/>
            <ac:spMk id="2" creationId="{B5B016A2-6C9B-4F71-BAEA-1F1AF3280FE8}"/>
          </ac:spMkLst>
        </pc:spChg>
        <pc:spChg chg="del">
          <ac:chgData name="Nischitha S" userId="S::nischithas@bgsit.ac.in::85d12a96-7980-4793-a301-65549345a755" providerId="AD" clId="Web-{EDA83A1E-0B13-44D6-833E-64E09DB938A4}" dt="2021-06-10T04:16:27.708" v="96"/>
          <ac:spMkLst>
            <pc:docMk/>
            <pc:sldMk cId="1363299532" sldId="264"/>
            <ac:spMk id="3" creationId="{906E8BA3-7255-497E-9F25-D17DE048B38D}"/>
          </ac:spMkLst>
        </pc:spChg>
        <pc:spChg chg="add">
          <ac:chgData name="Nischitha S" userId="S::nischithas@bgsit.ac.in::85d12a96-7980-4793-a301-65549345a755" providerId="AD" clId="Web-{EDA83A1E-0B13-44D6-833E-64E09DB938A4}" dt="2021-06-10T04:16:35.115" v="97"/>
          <ac:spMkLst>
            <pc:docMk/>
            <pc:sldMk cId="1363299532" sldId="264"/>
            <ac:spMk id="13" creationId="{E914257E-1E2A-4AC7-89EC-1FB65C9C0A0D}"/>
          </ac:spMkLst>
        </pc:spChg>
        <pc:spChg chg="add">
          <ac:chgData name="Nischitha S" userId="S::nischithas@bgsit.ac.in::85d12a96-7980-4793-a301-65549345a755" providerId="AD" clId="Web-{EDA83A1E-0B13-44D6-833E-64E09DB938A4}" dt="2021-06-10T04:16:35.115" v="97"/>
          <ac:spMkLst>
            <pc:docMk/>
            <pc:sldMk cId="1363299532" sldId="264"/>
            <ac:spMk id="15" creationId="{03E1C8F1-97F5-489C-8308-958F09657254}"/>
          </ac:spMkLst>
        </pc:spChg>
        <pc:spChg chg="add">
          <ac:chgData name="Nischitha S" userId="S::nischithas@bgsit.ac.in::85d12a96-7980-4793-a301-65549345a755" providerId="AD" clId="Web-{EDA83A1E-0B13-44D6-833E-64E09DB938A4}" dt="2021-06-10T04:16:35.115" v="97"/>
          <ac:spMkLst>
            <pc:docMk/>
            <pc:sldMk cId="1363299532" sldId="264"/>
            <ac:spMk id="17" creationId="{DEB62645-D4DA-4E99-8344-B1536F63D108}"/>
          </ac:spMkLst>
        </pc:spChg>
        <pc:picChg chg="add mod ord">
          <ac:chgData name="Nischitha S" userId="S::nischithas@bgsit.ac.in::85d12a96-7980-4793-a301-65549345a755" providerId="AD" clId="Web-{EDA83A1E-0B13-44D6-833E-64E09DB938A4}" dt="2021-06-10T04:16:35.115" v="97"/>
          <ac:picMkLst>
            <pc:docMk/>
            <pc:sldMk cId="1363299532" sldId="264"/>
            <ac:picMk id="4" creationId="{6F4B369D-EF28-41A1-8F70-E553BDC81882}"/>
          </ac:picMkLst>
        </pc:picChg>
        <pc:picChg chg="add">
          <ac:chgData name="Nischitha S" userId="S::nischithas@bgsit.ac.in::85d12a96-7980-4793-a301-65549345a755" providerId="AD" clId="Web-{EDA83A1E-0B13-44D6-833E-64E09DB938A4}" dt="2021-06-10T04:16:35.115" v="97"/>
          <ac:picMkLst>
            <pc:docMk/>
            <pc:sldMk cId="1363299532" sldId="264"/>
            <ac:picMk id="9" creationId="{DEB2E8C4-C3E7-4048-A43D-9859510CFA98}"/>
          </ac:picMkLst>
        </pc:picChg>
        <pc:inkChg chg="add">
          <ac:chgData name="Nischitha S" userId="S::nischithas@bgsit.ac.in::85d12a96-7980-4793-a301-65549345a755" providerId="AD" clId="Web-{EDA83A1E-0B13-44D6-833E-64E09DB938A4}" dt="2021-06-10T04:16:35.115" v="97"/>
          <ac:inkMkLst>
            <pc:docMk/>
            <pc:sldMk cId="1363299532" sldId="264"/>
            <ac:inkMk id="11" creationId="{24D29CCB-7956-4E3E-8880-304085F04BF4}"/>
          </ac:inkMkLst>
        </pc:inkChg>
      </pc:sldChg>
      <pc:sldChg chg="addSp delSp modSp new mod setBg">
        <pc:chgData name="Nischitha S" userId="S::nischithas@bgsit.ac.in::85d12a96-7980-4793-a301-65549345a755" providerId="AD" clId="Web-{EDA83A1E-0B13-44D6-833E-64E09DB938A4}" dt="2021-06-10T04:17:52.818" v="138" actId="20577"/>
        <pc:sldMkLst>
          <pc:docMk/>
          <pc:sldMk cId="4056697148" sldId="265"/>
        </pc:sldMkLst>
        <pc:spChg chg="mod">
          <ac:chgData name="Nischitha S" userId="S::nischithas@bgsit.ac.in::85d12a96-7980-4793-a301-65549345a755" providerId="AD" clId="Web-{EDA83A1E-0B13-44D6-833E-64E09DB938A4}" dt="2021-06-10T04:17:52.818" v="138" actId="20577"/>
          <ac:spMkLst>
            <pc:docMk/>
            <pc:sldMk cId="4056697148" sldId="265"/>
            <ac:spMk id="2" creationId="{E8A5AE79-246D-4C00-A244-1E5C0D13E8CC}"/>
          </ac:spMkLst>
        </pc:spChg>
        <pc:spChg chg="del">
          <ac:chgData name="Nischitha S" userId="S::nischithas@bgsit.ac.in::85d12a96-7980-4793-a301-65549345a755" providerId="AD" clId="Web-{EDA83A1E-0B13-44D6-833E-64E09DB938A4}" dt="2021-06-10T04:17:23.083" v="115"/>
          <ac:spMkLst>
            <pc:docMk/>
            <pc:sldMk cId="4056697148" sldId="265"/>
            <ac:spMk id="3" creationId="{E1B96923-393C-4AE7-BE5B-4095CC210E4D}"/>
          </ac:spMkLst>
        </pc:spChg>
        <pc:spChg chg="add">
          <ac:chgData name="Nischitha S" userId="S::nischithas@bgsit.ac.in::85d12a96-7980-4793-a301-65549345a755" providerId="AD" clId="Web-{EDA83A1E-0B13-44D6-833E-64E09DB938A4}" dt="2021-06-10T04:17:29.036" v="116"/>
          <ac:spMkLst>
            <pc:docMk/>
            <pc:sldMk cId="4056697148" sldId="265"/>
            <ac:spMk id="13" creationId="{E914257E-1E2A-4AC7-89EC-1FB65C9C0A0D}"/>
          </ac:spMkLst>
        </pc:spChg>
        <pc:spChg chg="add">
          <ac:chgData name="Nischitha S" userId="S::nischithas@bgsit.ac.in::85d12a96-7980-4793-a301-65549345a755" providerId="AD" clId="Web-{EDA83A1E-0B13-44D6-833E-64E09DB938A4}" dt="2021-06-10T04:17:29.036" v="116"/>
          <ac:spMkLst>
            <pc:docMk/>
            <pc:sldMk cId="4056697148" sldId="265"/>
            <ac:spMk id="15" creationId="{03E1C8F1-97F5-489C-8308-958F09657254}"/>
          </ac:spMkLst>
        </pc:spChg>
        <pc:spChg chg="add">
          <ac:chgData name="Nischitha S" userId="S::nischithas@bgsit.ac.in::85d12a96-7980-4793-a301-65549345a755" providerId="AD" clId="Web-{EDA83A1E-0B13-44D6-833E-64E09DB938A4}" dt="2021-06-10T04:17:29.036" v="116"/>
          <ac:spMkLst>
            <pc:docMk/>
            <pc:sldMk cId="4056697148" sldId="265"/>
            <ac:spMk id="17" creationId="{DEB62645-D4DA-4E99-8344-B1536F63D108}"/>
          </ac:spMkLst>
        </pc:spChg>
        <pc:picChg chg="add mod ord">
          <ac:chgData name="Nischitha S" userId="S::nischithas@bgsit.ac.in::85d12a96-7980-4793-a301-65549345a755" providerId="AD" clId="Web-{EDA83A1E-0B13-44D6-833E-64E09DB938A4}" dt="2021-06-10T04:17:29.036" v="116"/>
          <ac:picMkLst>
            <pc:docMk/>
            <pc:sldMk cId="4056697148" sldId="265"/>
            <ac:picMk id="4" creationId="{F19C1BA9-83C0-4792-8A82-DB0756B1E6C9}"/>
          </ac:picMkLst>
        </pc:picChg>
        <pc:picChg chg="add">
          <ac:chgData name="Nischitha S" userId="S::nischithas@bgsit.ac.in::85d12a96-7980-4793-a301-65549345a755" providerId="AD" clId="Web-{EDA83A1E-0B13-44D6-833E-64E09DB938A4}" dt="2021-06-10T04:17:29.036" v="116"/>
          <ac:picMkLst>
            <pc:docMk/>
            <pc:sldMk cId="4056697148" sldId="265"/>
            <ac:picMk id="9" creationId="{DEB2E8C4-C3E7-4048-A43D-9859510CFA98}"/>
          </ac:picMkLst>
        </pc:picChg>
        <pc:inkChg chg="add">
          <ac:chgData name="Nischitha S" userId="S::nischithas@bgsit.ac.in::85d12a96-7980-4793-a301-65549345a755" providerId="AD" clId="Web-{EDA83A1E-0B13-44D6-833E-64E09DB938A4}" dt="2021-06-10T04:17:29.036" v="116"/>
          <ac:inkMkLst>
            <pc:docMk/>
            <pc:sldMk cId="4056697148" sldId="265"/>
            <ac:inkMk id="11" creationId="{24D29CCB-7956-4E3E-8880-304085F04BF4}"/>
          </ac:inkMkLst>
        </pc:inkChg>
      </pc:sldChg>
      <pc:sldChg chg="addSp delSp modSp new mod setBg">
        <pc:chgData name="Nischitha S" userId="S::nischithas@bgsit.ac.in::85d12a96-7980-4793-a301-65549345a755" providerId="AD" clId="Web-{EDA83A1E-0B13-44D6-833E-64E09DB938A4}" dt="2021-06-10T04:18:39.802" v="143"/>
        <pc:sldMkLst>
          <pc:docMk/>
          <pc:sldMk cId="3845306321" sldId="266"/>
        </pc:sldMkLst>
        <pc:spChg chg="mod">
          <ac:chgData name="Nischitha S" userId="S::nischithas@bgsit.ac.in::85d12a96-7980-4793-a301-65549345a755" providerId="AD" clId="Web-{EDA83A1E-0B13-44D6-833E-64E09DB938A4}" dt="2021-06-10T04:18:39.802" v="143"/>
          <ac:spMkLst>
            <pc:docMk/>
            <pc:sldMk cId="3845306321" sldId="266"/>
            <ac:spMk id="2" creationId="{C77DCCFA-D85D-47D4-AEE7-9298188B5461}"/>
          </ac:spMkLst>
        </pc:spChg>
        <pc:spChg chg="add del">
          <ac:chgData name="Nischitha S" userId="S::nischithas@bgsit.ac.in::85d12a96-7980-4793-a301-65549345a755" providerId="AD" clId="Web-{EDA83A1E-0B13-44D6-833E-64E09DB938A4}" dt="2021-06-10T04:18:37.068" v="142"/>
          <ac:spMkLst>
            <pc:docMk/>
            <pc:sldMk cId="3845306321" sldId="266"/>
            <ac:spMk id="3" creationId="{35C6276B-4961-401B-BB69-E6B91F14A299}"/>
          </ac:spMkLst>
        </pc:spChg>
        <pc:spChg chg="add">
          <ac:chgData name="Nischitha S" userId="S::nischithas@bgsit.ac.in::85d12a96-7980-4793-a301-65549345a755" providerId="AD" clId="Web-{EDA83A1E-0B13-44D6-833E-64E09DB938A4}" dt="2021-06-10T04:18:39.802" v="143"/>
          <ac:spMkLst>
            <pc:docMk/>
            <pc:sldMk cId="3845306321" sldId="266"/>
            <ac:spMk id="14" creationId="{E914257E-1E2A-4AC7-89EC-1FB65C9C0A0D}"/>
          </ac:spMkLst>
        </pc:spChg>
        <pc:spChg chg="add">
          <ac:chgData name="Nischitha S" userId="S::nischithas@bgsit.ac.in::85d12a96-7980-4793-a301-65549345a755" providerId="AD" clId="Web-{EDA83A1E-0B13-44D6-833E-64E09DB938A4}" dt="2021-06-10T04:18:39.802" v="143"/>
          <ac:spMkLst>
            <pc:docMk/>
            <pc:sldMk cId="3845306321" sldId="266"/>
            <ac:spMk id="16" creationId="{03E1C8F1-97F5-489C-8308-958F09657254}"/>
          </ac:spMkLst>
        </pc:spChg>
        <pc:spChg chg="add">
          <ac:chgData name="Nischitha S" userId="S::nischithas@bgsit.ac.in::85d12a96-7980-4793-a301-65549345a755" providerId="AD" clId="Web-{EDA83A1E-0B13-44D6-833E-64E09DB938A4}" dt="2021-06-10T04:18:39.802" v="143"/>
          <ac:spMkLst>
            <pc:docMk/>
            <pc:sldMk cId="3845306321" sldId="266"/>
            <ac:spMk id="18" creationId="{DEB62645-D4DA-4E99-8344-B1536F63D108}"/>
          </ac:spMkLst>
        </pc:spChg>
        <pc:picChg chg="add del mod ord">
          <ac:chgData name="Nischitha S" userId="S::nischithas@bgsit.ac.in::85d12a96-7980-4793-a301-65549345a755" providerId="AD" clId="Web-{EDA83A1E-0B13-44D6-833E-64E09DB938A4}" dt="2021-06-10T04:18:31.208" v="141"/>
          <ac:picMkLst>
            <pc:docMk/>
            <pc:sldMk cId="3845306321" sldId="266"/>
            <ac:picMk id="4" creationId="{85060F68-C3B3-4440-9236-A3E7236788D7}"/>
          </ac:picMkLst>
        </pc:picChg>
        <pc:picChg chg="add mod ord">
          <ac:chgData name="Nischitha S" userId="S::nischithas@bgsit.ac.in::85d12a96-7980-4793-a301-65549345a755" providerId="AD" clId="Web-{EDA83A1E-0B13-44D6-833E-64E09DB938A4}" dt="2021-06-10T04:18:39.802" v="143"/>
          <ac:picMkLst>
            <pc:docMk/>
            <pc:sldMk cId="3845306321" sldId="266"/>
            <ac:picMk id="5" creationId="{63287696-092E-4A20-B965-BC7B2EE1C209}"/>
          </ac:picMkLst>
        </pc:picChg>
        <pc:picChg chg="add">
          <ac:chgData name="Nischitha S" userId="S::nischithas@bgsit.ac.in::85d12a96-7980-4793-a301-65549345a755" providerId="AD" clId="Web-{EDA83A1E-0B13-44D6-833E-64E09DB938A4}" dt="2021-06-10T04:18:39.802" v="143"/>
          <ac:picMkLst>
            <pc:docMk/>
            <pc:sldMk cId="3845306321" sldId="266"/>
            <ac:picMk id="10" creationId="{DEB2E8C4-C3E7-4048-A43D-9859510CFA98}"/>
          </ac:picMkLst>
        </pc:picChg>
        <pc:inkChg chg="add">
          <ac:chgData name="Nischitha S" userId="S::nischithas@bgsit.ac.in::85d12a96-7980-4793-a301-65549345a755" providerId="AD" clId="Web-{EDA83A1E-0B13-44D6-833E-64E09DB938A4}" dt="2021-06-10T04:18:39.802" v="143"/>
          <ac:inkMkLst>
            <pc:docMk/>
            <pc:sldMk cId="3845306321" sldId="266"/>
            <ac:inkMk id="12" creationId="{24D29CCB-7956-4E3E-8880-304085F04BF4}"/>
          </ac:inkMkLst>
        </pc:inkChg>
      </pc:sldChg>
      <pc:sldChg chg="addSp delSp modSp new mod setBg">
        <pc:chgData name="Nischitha S" userId="S::nischithas@bgsit.ac.in::85d12a96-7980-4793-a301-65549345a755" providerId="AD" clId="Web-{EDA83A1E-0B13-44D6-833E-64E09DB938A4}" dt="2021-06-10T04:19:14.380" v="146"/>
        <pc:sldMkLst>
          <pc:docMk/>
          <pc:sldMk cId="1478534110" sldId="267"/>
        </pc:sldMkLst>
        <pc:spChg chg="mod">
          <ac:chgData name="Nischitha S" userId="S::nischithas@bgsit.ac.in::85d12a96-7980-4793-a301-65549345a755" providerId="AD" clId="Web-{EDA83A1E-0B13-44D6-833E-64E09DB938A4}" dt="2021-06-10T04:19:14.380" v="146"/>
          <ac:spMkLst>
            <pc:docMk/>
            <pc:sldMk cId="1478534110" sldId="267"/>
            <ac:spMk id="2" creationId="{F78F8380-5DCE-4F2F-8997-FD2F11924F86}"/>
          </ac:spMkLst>
        </pc:spChg>
        <pc:spChg chg="del">
          <ac:chgData name="Nischitha S" userId="S::nischithas@bgsit.ac.in::85d12a96-7980-4793-a301-65549345a755" providerId="AD" clId="Web-{EDA83A1E-0B13-44D6-833E-64E09DB938A4}" dt="2021-06-10T04:19:10.693" v="145"/>
          <ac:spMkLst>
            <pc:docMk/>
            <pc:sldMk cId="1478534110" sldId="267"/>
            <ac:spMk id="3" creationId="{F3614382-589E-4E2D-8519-A5856C755D24}"/>
          </ac:spMkLst>
        </pc:spChg>
        <pc:spChg chg="add">
          <ac:chgData name="Nischitha S" userId="S::nischithas@bgsit.ac.in::85d12a96-7980-4793-a301-65549345a755" providerId="AD" clId="Web-{EDA83A1E-0B13-44D6-833E-64E09DB938A4}" dt="2021-06-10T04:19:14.380" v="146"/>
          <ac:spMkLst>
            <pc:docMk/>
            <pc:sldMk cId="1478534110" sldId="267"/>
            <ac:spMk id="13" creationId="{E914257E-1E2A-4AC7-89EC-1FB65C9C0A0D}"/>
          </ac:spMkLst>
        </pc:spChg>
        <pc:spChg chg="add">
          <ac:chgData name="Nischitha S" userId="S::nischithas@bgsit.ac.in::85d12a96-7980-4793-a301-65549345a755" providerId="AD" clId="Web-{EDA83A1E-0B13-44D6-833E-64E09DB938A4}" dt="2021-06-10T04:19:14.380" v="146"/>
          <ac:spMkLst>
            <pc:docMk/>
            <pc:sldMk cId="1478534110" sldId="267"/>
            <ac:spMk id="15" creationId="{03E1C8F1-97F5-489C-8308-958F09657254}"/>
          </ac:spMkLst>
        </pc:spChg>
        <pc:spChg chg="add">
          <ac:chgData name="Nischitha S" userId="S::nischithas@bgsit.ac.in::85d12a96-7980-4793-a301-65549345a755" providerId="AD" clId="Web-{EDA83A1E-0B13-44D6-833E-64E09DB938A4}" dt="2021-06-10T04:19:14.380" v="146"/>
          <ac:spMkLst>
            <pc:docMk/>
            <pc:sldMk cId="1478534110" sldId="267"/>
            <ac:spMk id="17" creationId="{DEB62645-D4DA-4E99-8344-B1536F63D108}"/>
          </ac:spMkLst>
        </pc:spChg>
        <pc:picChg chg="add mod ord">
          <ac:chgData name="Nischitha S" userId="S::nischithas@bgsit.ac.in::85d12a96-7980-4793-a301-65549345a755" providerId="AD" clId="Web-{EDA83A1E-0B13-44D6-833E-64E09DB938A4}" dt="2021-06-10T04:19:14.380" v="146"/>
          <ac:picMkLst>
            <pc:docMk/>
            <pc:sldMk cId="1478534110" sldId="267"/>
            <ac:picMk id="4" creationId="{4B61CDC8-001F-4036-976B-30F1CFFA90FD}"/>
          </ac:picMkLst>
        </pc:picChg>
        <pc:picChg chg="add">
          <ac:chgData name="Nischitha S" userId="S::nischithas@bgsit.ac.in::85d12a96-7980-4793-a301-65549345a755" providerId="AD" clId="Web-{EDA83A1E-0B13-44D6-833E-64E09DB938A4}" dt="2021-06-10T04:19:14.380" v="146"/>
          <ac:picMkLst>
            <pc:docMk/>
            <pc:sldMk cId="1478534110" sldId="267"/>
            <ac:picMk id="9" creationId="{DEB2E8C4-C3E7-4048-A43D-9859510CFA98}"/>
          </ac:picMkLst>
        </pc:picChg>
        <pc:inkChg chg="add">
          <ac:chgData name="Nischitha S" userId="S::nischithas@bgsit.ac.in::85d12a96-7980-4793-a301-65549345a755" providerId="AD" clId="Web-{EDA83A1E-0B13-44D6-833E-64E09DB938A4}" dt="2021-06-10T04:19:14.380" v="146"/>
          <ac:inkMkLst>
            <pc:docMk/>
            <pc:sldMk cId="1478534110" sldId="267"/>
            <ac:inkMk id="11" creationId="{24D29CCB-7956-4E3E-8880-304085F04BF4}"/>
          </ac:inkMkLst>
        </pc:inkChg>
      </pc:sldChg>
    </pc:docChg>
  </pc:docChgLst>
  <pc:docChgLst>
    <pc:chgData name="Nischitha S" userId="S::nischithas@bgsit.ac.in::85d12a96-7980-4793-a301-65549345a755" providerId="AD" clId="Web-{5A4503B9-639E-4C5F-A8BC-8CA175808790}"/>
    <pc:docChg chg="addSld modSld">
      <pc:chgData name="Nischitha S" userId="S::nischithas@bgsit.ac.in::85d12a96-7980-4793-a301-65549345a755" providerId="AD" clId="Web-{5A4503B9-639E-4C5F-A8BC-8CA175808790}" dt="2021-06-17T04:19:21.194" v="62" actId="14100"/>
      <pc:docMkLst>
        <pc:docMk/>
      </pc:docMkLst>
      <pc:sldChg chg="modSp new">
        <pc:chgData name="Nischitha S" userId="S::nischithas@bgsit.ac.in::85d12a96-7980-4793-a301-65549345a755" providerId="AD" clId="Web-{5A4503B9-639E-4C5F-A8BC-8CA175808790}" dt="2021-06-17T04:16:15.004" v="35" actId="20577"/>
        <pc:sldMkLst>
          <pc:docMk/>
          <pc:sldMk cId="2052880307" sldId="276"/>
        </pc:sldMkLst>
        <pc:spChg chg="mod">
          <ac:chgData name="Nischitha S" userId="S::nischithas@bgsit.ac.in::85d12a96-7980-4793-a301-65549345a755" providerId="AD" clId="Web-{5A4503B9-639E-4C5F-A8BC-8CA175808790}" dt="2021-06-17T04:13:33.409" v="3" actId="20577"/>
          <ac:spMkLst>
            <pc:docMk/>
            <pc:sldMk cId="2052880307" sldId="276"/>
            <ac:spMk id="2" creationId="{CACF645C-A939-431E-8309-FA9D4B1D62A6}"/>
          </ac:spMkLst>
        </pc:spChg>
        <pc:spChg chg="mod">
          <ac:chgData name="Nischitha S" userId="S::nischithas@bgsit.ac.in::85d12a96-7980-4793-a301-65549345a755" providerId="AD" clId="Web-{5A4503B9-639E-4C5F-A8BC-8CA175808790}" dt="2021-06-17T04:16:15.004" v="35" actId="20577"/>
          <ac:spMkLst>
            <pc:docMk/>
            <pc:sldMk cId="2052880307" sldId="276"/>
            <ac:spMk id="3" creationId="{5A1AD5D5-8331-4097-B3EB-CBEE5FD0C53F}"/>
          </ac:spMkLst>
        </pc:spChg>
      </pc:sldChg>
      <pc:sldChg chg="addSp modSp new mod setBg">
        <pc:chgData name="Nischitha S" userId="S::nischithas@bgsit.ac.in::85d12a96-7980-4793-a301-65549345a755" providerId="AD" clId="Web-{5A4503B9-639E-4C5F-A8BC-8CA175808790}" dt="2021-06-17T04:17:08.817" v="41"/>
        <pc:sldMkLst>
          <pc:docMk/>
          <pc:sldMk cId="1780496032" sldId="277"/>
        </pc:sldMkLst>
        <pc:spChg chg="mod">
          <ac:chgData name="Nischitha S" userId="S::nischithas@bgsit.ac.in::85d12a96-7980-4793-a301-65549345a755" providerId="AD" clId="Web-{5A4503B9-639E-4C5F-A8BC-8CA175808790}" dt="2021-06-17T04:17:08.817" v="41"/>
          <ac:spMkLst>
            <pc:docMk/>
            <pc:sldMk cId="1780496032" sldId="277"/>
            <ac:spMk id="2" creationId="{DB6A846F-1BAE-42F6-B8E4-7E9BA8B24E56}"/>
          </ac:spMkLst>
        </pc:spChg>
        <pc:spChg chg="mod">
          <ac:chgData name="Nischitha S" userId="S::nischithas@bgsit.ac.in::85d12a96-7980-4793-a301-65549345a755" providerId="AD" clId="Web-{5A4503B9-639E-4C5F-A8BC-8CA175808790}" dt="2021-06-17T04:17:08.817" v="41"/>
          <ac:spMkLst>
            <pc:docMk/>
            <pc:sldMk cId="1780496032" sldId="277"/>
            <ac:spMk id="3" creationId="{1C292DB7-9352-4B4E-BB11-80CFC99E1A76}"/>
          </ac:spMkLst>
        </pc:spChg>
        <pc:spChg chg="add">
          <ac:chgData name="Nischitha S" userId="S::nischithas@bgsit.ac.in::85d12a96-7980-4793-a301-65549345a755" providerId="AD" clId="Web-{5A4503B9-639E-4C5F-A8BC-8CA175808790}" dt="2021-06-17T04:17:08.817" v="41"/>
          <ac:spMkLst>
            <pc:docMk/>
            <pc:sldMk cId="1780496032" sldId="277"/>
            <ac:spMk id="9" creationId="{7FF47CB7-972F-479F-A36D-9E72D26EC8DA}"/>
          </ac:spMkLst>
        </pc:spChg>
        <pc:spChg chg="add">
          <ac:chgData name="Nischitha S" userId="S::nischithas@bgsit.ac.in::85d12a96-7980-4793-a301-65549345a755" providerId="AD" clId="Web-{5A4503B9-639E-4C5F-A8BC-8CA175808790}" dt="2021-06-17T04:17:08.817" v="41"/>
          <ac:spMkLst>
            <pc:docMk/>
            <pc:sldMk cId="1780496032" sldId="277"/>
            <ac:spMk id="11" creationId="{0D153B68-5844-490D-8E67-F616D6D721CA}"/>
          </ac:spMkLst>
        </pc:spChg>
        <pc:spChg chg="add">
          <ac:chgData name="Nischitha S" userId="S::nischithas@bgsit.ac.in::85d12a96-7980-4793-a301-65549345a755" providerId="AD" clId="Web-{5A4503B9-639E-4C5F-A8BC-8CA175808790}" dt="2021-06-17T04:17:08.817" v="41"/>
          <ac:spMkLst>
            <pc:docMk/>
            <pc:sldMk cId="1780496032" sldId="277"/>
            <ac:spMk id="13" creationId="{C64E267B-3F5A-4357-9E7F-C5FBE5D3B1E0}"/>
          </ac:spMkLst>
        </pc:spChg>
        <pc:picChg chg="add mod">
          <ac:chgData name="Nischitha S" userId="S::nischithas@bgsit.ac.in::85d12a96-7980-4793-a301-65549345a755" providerId="AD" clId="Web-{5A4503B9-639E-4C5F-A8BC-8CA175808790}" dt="2021-06-17T04:17:08.817" v="41"/>
          <ac:picMkLst>
            <pc:docMk/>
            <pc:sldMk cId="1780496032" sldId="277"/>
            <ac:picMk id="4" creationId="{8323FCC3-7AF9-4446-BC3A-AE995CE512CC}"/>
          </ac:picMkLst>
        </pc:picChg>
      </pc:sldChg>
      <pc:sldChg chg="addSp modSp new mod setBg">
        <pc:chgData name="Nischitha S" userId="S::nischithas@bgsit.ac.in::85d12a96-7980-4793-a301-65549345a755" providerId="AD" clId="Web-{5A4503B9-639E-4C5F-A8BC-8CA175808790}" dt="2021-06-17T04:18:06.146" v="47"/>
        <pc:sldMkLst>
          <pc:docMk/>
          <pc:sldMk cId="844044377" sldId="278"/>
        </pc:sldMkLst>
        <pc:spChg chg="mod">
          <ac:chgData name="Nischitha S" userId="S::nischithas@bgsit.ac.in::85d12a96-7980-4793-a301-65549345a755" providerId="AD" clId="Web-{5A4503B9-639E-4C5F-A8BC-8CA175808790}" dt="2021-06-17T04:18:06.146" v="47"/>
          <ac:spMkLst>
            <pc:docMk/>
            <pc:sldMk cId="844044377" sldId="278"/>
            <ac:spMk id="2" creationId="{8B2EC182-FFF4-4C8F-90BF-1B5FB4DA0D67}"/>
          </ac:spMkLst>
        </pc:spChg>
        <pc:spChg chg="mod">
          <ac:chgData name="Nischitha S" userId="S::nischithas@bgsit.ac.in::85d12a96-7980-4793-a301-65549345a755" providerId="AD" clId="Web-{5A4503B9-639E-4C5F-A8BC-8CA175808790}" dt="2021-06-17T04:18:06.146" v="47"/>
          <ac:spMkLst>
            <pc:docMk/>
            <pc:sldMk cId="844044377" sldId="278"/>
            <ac:spMk id="3" creationId="{2180E46C-F0E3-48C6-9989-B65A90681A04}"/>
          </ac:spMkLst>
        </pc:spChg>
        <pc:spChg chg="add">
          <ac:chgData name="Nischitha S" userId="S::nischithas@bgsit.ac.in::85d12a96-7980-4793-a301-65549345a755" providerId="AD" clId="Web-{5A4503B9-639E-4C5F-A8BC-8CA175808790}" dt="2021-06-17T04:18:06.146" v="47"/>
          <ac:spMkLst>
            <pc:docMk/>
            <pc:sldMk cId="844044377" sldId="278"/>
            <ac:spMk id="9" creationId="{7FF47CB7-972F-479F-A36D-9E72D26EC8DA}"/>
          </ac:spMkLst>
        </pc:spChg>
        <pc:spChg chg="add">
          <ac:chgData name="Nischitha S" userId="S::nischithas@bgsit.ac.in::85d12a96-7980-4793-a301-65549345a755" providerId="AD" clId="Web-{5A4503B9-639E-4C5F-A8BC-8CA175808790}" dt="2021-06-17T04:18:06.146" v="47"/>
          <ac:spMkLst>
            <pc:docMk/>
            <pc:sldMk cId="844044377" sldId="278"/>
            <ac:spMk id="11" creationId="{0D153B68-5844-490D-8E67-F616D6D721CA}"/>
          </ac:spMkLst>
        </pc:spChg>
        <pc:spChg chg="add">
          <ac:chgData name="Nischitha S" userId="S::nischithas@bgsit.ac.in::85d12a96-7980-4793-a301-65549345a755" providerId="AD" clId="Web-{5A4503B9-639E-4C5F-A8BC-8CA175808790}" dt="2021-06-17T04:18:06.146" v="47"/>
          <ac:spMkLst>
            <pc:docMk/>
            <pc:sldMk cId="844044377" sldId="278"/>
            <ac:spMk id="13" creationId="{C64E267B-3F5A-4357-9E7F-C5FBE5D3B1E0}"/>
          </ac:spMkLst>
        </pc:spChg>
        <pc:picChg chg="add mod">
          <ac:chgData name="Nischitha S" userId="S::nischithas@bgsit.ac.in::85d12a96-7980-4793-a301-65549345a755" providerId="AD" clId="Web-{5A4503B9-639E-4C5F-A8BC-8CA175808790}" dt="2021-06-17T04:18:06.146" v="47"/>
          <ac:picMkLst>
            <pc:docMk/>
            <pc:sldMk cId="844044377" sldId="278"/>
            <ac:picMk id="4" creationId="{0BD7F87F-896D-481B-B2FF-06FBCCEF5EE7}"/>
          </ac:picMkLst>
        </pc:picChg>
      </pc:sldChg>
      <pc:sldChg chg="addSp modSp new mod setBg">
        <pc:chgData name="Nischitha S" userId="S::nischithas@bgsit.ac.in::85d12a96-7980-4793-a301-65549345a755" providerId="AD" clId="Web-{5A4503B9-639E-4C5F-A8BC-8CA175808790}" dt="2021-06-17T04:19:12.272" v="60" actId="14100"/>
        <pc:sldMkLst>
          <pc:docMk/>
          <pc:sldMk cId="2482603479" sldId="279"/>
        </pc:sldMkLst>
        <pc:spChg chg="mod">
          <ac:chgData name="Nischitha S" userId="S::nischithas@bgsit.ac.in::85d12a96-7980-4793-a301-65549345a755" providerId="AD" clId="Web-{5A4503B9-639E-4C5F-A8BC-8CA175808790}" dt="2021-06-17T04:19:02.256" v="56"/>
          <ac:spMkLst>
            <pc:docMk/>
            <pc:sldMk cId="2482603479" sldId="279"/>
            <ac:spMk id="2" creationId="{39C92E39-7126-4E1A-A78A-623D93DB3F2D}"/>
          </ac:spMkLst>
        </pc:spChg>
        <pc:spChg chg="mod">
          <ac:chgData name="Nischitha S" userId="S::nischithas@bgsit.ac.in::85d12a96-7980-4793-a301-65549345a755" providerId="AD" clId="Web-{5A4503B9-639E-4C5F-A8BC-8CA175808790}" dt="2021-06-17T04:19:02.256" v="56"/>
          <ac:spMkLst>
            <pc:docMk/>
            <pc:sldMk cId="2482603479" sldId="279"/>
            <ac:spMk id="3" creationId="{1E595612-69AE-445E-A7A4-D59AD2DB53B0}"/>
          </ac:spMkLst>
        </pc:spChg>
        <pc:spChg chg="add">
          <ac:chgData name="Nischitha S" userId="S::nischithas@bgsit.ac.in::85d12a96-7980-4793-a301-65549345a755" providerId="AD" clId="Web-{5A4503B9-639E-4C5F-A8BC-8CA175808790}" dt="2021-06-17T04:19:02.256" v="56"/>
          <ac:spMkLst>
            <pc:docMk/>
            <pc:sldMk cId="2482603479" sldId="279"/>
            <ac:spMk id="9" creationId="{7FF47CB7-972F-479F-A36D-9E72D26EC8DA}"/>
          </ac:spMkLst>
        </pc:spChg>
        <pc:spChg chg="add">
          <ac:chgData name="Nischitha S" userId="S::nischithas@bgsit.ac.in::85d12a96-7980-4793-a301-65549345a755" providerId="AD" clId="Web-{5A4503B9-639E-4C5F-A8BC-8CA175808790}" dt="2021-06-17T04:19:02.256" v="56"/>
          <ac:spMkLst>
            <pc:docMk/>
            <pc:sldMk cId="2482603479" sldId="279"/>
            <ac:spMk id="11" creationId="{0D153B68-5844-490D-8E67-F616D6D721CA}"/>
          </ac:spMkLst>
        </pc:spChg>
        <pc:spChg chg="add">
          <ac:chgData name="Nischitha S" userId="S::nischithas@bgsit.ac.in::85d12a96-7980-4793-a301-65549345a755" providerId="AD" clId="Web-{5A4503B9-639E-4C5F-A8BC-8CA175808790}" dt="2021-06-17T04:19:02.256" v="56"/>
          <ac:spMkLst>
            <pc:docMk/>
            <pc:sldMk cId="2482603479" sldId="279"/>
            <ac:spMk id="13" creationId="{C64E267B-3F5A-4357-9E7F-C5FBE5D3B1E0}"/>
          </ac:spMkLst>
        </pc:spChg>
        <pc:picChg chg="add mod">
          <ac:chgData name="Nischitha S" userId="S::nischithas@bgsit.ac.in::85d12a96-7980-4793-a301-65549345a755" providerId="AD" clId="Web-{5A4503B9-639E-4C5F-A8BC-8CA175808790}" dt="2021-06-17T04:19:12.272" v="60" actId="14100"/>
          <ac:picMkLst>
            <pc:docMk/>
            <pc:sldMk cId="2482603479" sldId="279"/>
            <ac:picMk id="4" creationId="{BDA4C5F7-40A1-4408-ACB4-B54ED111B7DD}"/>
          </ac:picMkLst>
        </pc:picChg>
      </pc:sldChg>
      <pc:sldChg chg="addSp modSp new mod setBg">
        <pc:chgData name="Nischitha S" userId="S::nischithas@bgsit.ac.in::85d12a96-7980-4793-a301-65549345a755" providerId="AD" clId="Web-{5A4503B9-639E-4C5F-A8BC-8CA175808790}" dt="2021-06-17T04:19:21.194" v="62" actId="14100"/>
        <pc:sldMkLst>
          <pc:docMk/>
          <pc:sldMk cId="1171923881" sldId="280"/>
        </pc:sldMkLst>
        <pc:spChg chg="mod">
          <ac:chgData name="Nischitha S" userId="S::nischithas@bgsit.ac.in::85d12a96-7980-4793-a301-65549345a755" providerId="AD" clId="Web-{5A4503B9-639E-4C5F-A8BC-8CA175808790}" dt="2021-06-17T04:19:17.022" v="61"/>
          <ac:spMkLst>
            <pc:docMk/>
            <pc:sldMk cId="1171923881" sldId="280"/>
            <ac:spMk id="2" creationId="{2818E791-9B9E-4C13-AADE-966646D51019}"/>
          </ac:spMkLst>
        </pc:spChg>
        <pc:spChg chg="mod">
          <ac:chgData name="Nischitha S" userId="S::nischithas@bgsit.ac.in::85d12a96-7980-4793-a301-65549345a755" providerId="AD" clId="Web-{5A4503B9-639E-4C5F-A8BC-8CA175808790}" dt="2021-06-17T04:19:17.022" v="61"/>
          <ac:spMkLst>
            <pc:docMk/>
            <pc:sldMk cId="1171923881" sldId="280"/>
            <ac:spMk id="3" creationId="{7467FF01-21CF-4DA1-B271-5D572A502F9E}"/>
          </ac:spMkLst>
        </pc:spChg>
        <pc:spChg chg="add">
          <ac:chgData name="Nischitha S" userId="S::nischithas@bgsit.ac.in::85d12a96-7980-4793-a301-65549345a755" providerId="AD" clId="Web-{5A4503B9-639E-4C5F-A8BC-8CA175808790}" dt="2021-06-17T04:19:17.022" v="61"/>
          <ac:spMkLst>
            <pc:docMk/>
            <pc:sldMk cId="1171923881" sldId="280"/>
            <ac:spMk id="9" creationId="{7FF47CB7-972F-479F-A36D-9E72D26EC8DA}"/>
          </ac:spMkLst>
        </pc:spChg>
        <pc:spChg chg="add">
          <ac:chgData name="Nischitha S" userId="S::nischithas@bgsit.ac.in::85d12a96-7980-4793-a301-65549345a755" providerId="AD" clId="Web-{5A4503B9-639E-4C5F-A8BC-8CA175808790}" dt="2021-06-17T04:19:17.022" v="61"/>
          <ac:spMkLst>
            <pc:docMk/>
            <pc:sldMk cId="1171923881" sldId="280"/>
            <ac:spMk id="11" creationId="{0D153B68-5844-490D-8E67-F616D6D721CA}"/>
          </ac:spMkLst>
        </pc:spChg>
        <pc:spChg chg="add">
          <ac:chgData name="Nischitha S" userId="S::nischithas@bgsit.ac.in::85d12a96-7980-4793-a301-65549345a755" providerId="AD" clId="Web-{5A4503B9-639E-4C5F-A8BC-8CA175808790}" dt="2021-06-17T04:19:17.022" v="61"/>
          <ac:spMkLst>
            <pc:docMk/>
            <pc:sldMk cId="1171923881" sldId="280"/>
            <ac:spMk id="13" creationId="{C64E267B-3F5A-4357-9E7F-C5FBE5D3B1E0}"/>
          </ac:spMkLst>
        </pc:spChg>
        <pc:picChg chg="add mod">
          <ac:chgData name="Nischitha S" userId="S::nischithas@bgsit.ac.in::85d12a96-7980-4793-a301-65549345a755" providerId="AD" clId="Web-{5A4503B9-639E-4C5F-A8BC-8CA175808790}" dt="2021-06-17T04:19:21.194" v="62" actId="14100"/>
          <ac:picMkLst>
            <pc:docMk/>
            <pc:sldMk cId="1171923881" sldId="280"/>
            <ac:picMk id="4" creationId="{A1EF3F51-3443-476E-A403-6310926838C8}"/>
          </ac:picMkLst>
        </pc:picChg>
      </pc:sldChg>
    </pc:docChg>
  </pc:docChgLst>
  <pc:docChgLst>
    <pc:chgData name="Nischitha S" userId="S::nischithas@bgsit.ac.in::85d12a96-7980-4793-a301-65549345a755" providerId="AD" clId="Web-{807EEBCA-5C6E-4304-AF04-65C3F91484CE}"/>
    <pc:docChg chg="addSld modSld addMainMaster delMainMaster">
      <pc:chgData name="Nischitha S" userId="S::nischithas@bgsit.ac.in::85d12a96-7980-4793-a301-65549345a755" providerId="AD" clId="Web-{807EEBCA-5C6E-4304-AF04-65C3F91484CE}" dt="2021-06-08T05:49:50.925" v="155" actId="20577"/>
      <pc:docMkLst>
        <pc:docMk/>
      </pc:docMkLst>
      <pc:sldChg chg="addSp delSp modSp mod setBg modClrScheme addAnim delAnim chgLayout">
        <pc:chgData name="Nischitha S" userId="S::nischithas@bgsit.ac.in::85d12a96-7980-4793-a301-65549345a755" providerId="AD" clId="Web-{807EEBCA-5C6E-4304-AF04-65C3F91484CE}" dt="2021-06-08T05:40:40.372" v="38" actId="20577"/>
        <pc:sldMkLst>
          <pc:docMk/>
          <pc:sldMk cId="109857222" sldId="256"/>
        </pc:sldMkLst>
        <pc:spChg chg="mod">
          <ac:chgData name="Nischitha S" userId="S::nischithas@bgsit.ac.in::85d12a96-7980-4793-a301-65549345a755" providerId="AD" clId="Web-{807EEBCA-5C6E-4304-AF04-65C3F91484CE}" dt="2021-06-08T05:40:40.372" v="3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Nischitha S" userId="S::nischithas@bgsit.ac.in::85d12a96-7980-4793-a301-65549345a755" providerId="AD" clId="Web-{807EEBCA-5C6E-4304-AF04-65C3F91484CE}" dt="2021-06-08T05:39:57.559" v="3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9:57.559" v="36"/>
          <ac:spMkLst>
            <pc:docMk/>
            <pc:sldMk cId="109857222" sldId="256"/>
            <ac:spMk id="9" creationId="{0E91F5CA-B392-444C-88E3-BF5BAAEBDEB0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9:57.559" v="36"/>
          <ac:spMkLst>
            <pc:docMk/>
            <pc:sldMk cId="109857222" sldId="256"/>
            <ac:spMk id="11" creationId="{0459807F-B6FA-44D3-9A53-C55B6B56884A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7:55.417" v="26"/>
          <ac:spMkLst>
            <pc:docMk/>
            <pc:sldMk cId="109857222" sldId="256"/>
            <ac:spMk id="13" creationId="{956C5C09-0043-4549-B800-2101B70D667D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7:55.417" v="26"/>
          <ac:spMkLst>
            <pc:docMk/>
            <pc:sldMk cId="109857222" sldId="256"/>
            <ac:spMk id="14" creationId="{B7E2F724-2FB3-4D1D-A730-739B8654C030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7:55.417" v="26"/>
          <ac:spMkLst>
            <pc:docMk/>
            <pc:sldMk cId="109857222" sldId="256"/>
            <ac:spMk id="15" creationId="{B2C335F7-F61C-4EB4-80F2-4B1438FE66BB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7:43.261" v="22"/>
          <ac:spMkLst>
            <pc:docMk/>
            <pc:sldMk cId="109857222" sldId="256"/>
            <ac:spMk id="16" creationId="{1DB043B4-68C6-45B9-82AC-A5800EADB8DB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8:26.683" v="28"/>
          <ac:spMkLst>
            <pc:docMk/>
            <pc:sldMk cId="109857222" sldId="256"/>
            <ac:spMk id="17" creationId="{19F9BF86-FE94-4517-B97D-026C7515E589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7:43.261" v="22"/>
          <ac:spMkLst>
            <pc:docMk/>
            <pc:sldMk cId="109857222" sldId="256"/>
            <ac:spMk id="18" creationId="{D87560B9-86B8-4558-93E9-FAB8DBE40C16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8:26.683" v="28"/>
          <ac:spMkLst>
            <pc:docMk/>
            <pc:sldMk cId="109857222" sldId="256"/>
            <ac:spMk id="19" creationId="{F8B2ECD5-47B1-47AD-AC9D-045064631A65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7:43.261" v="22"/>
          <ac:spMkLst>
            <pc:docMk/>
            <pc:sldMk cId="109857222" sldId="256"/>
            <ac:spMk id="20" creationId="{71400469-1077-4353-BFB5-E4159ADF1921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7:43.261" v="22"/>
          <ac:spMkLst>
            <pc:docMk/>
            <pc:sldMk cId="109857222" sldId="256"/>
            <ac:spMk id="22" creationId="{F28851F7-6B20-43F1-90FF-B41CE11AFC7E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8:48.496" v="30"/>
          <ac:spMkLst>
            <pc:docMk/>
            <pc:sldMk cId="109857222" sldId="256"/>
            <ac:spMk id="23" creationId="{16342306-C49E-412B-A56A-67DBDDD050BB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7:43.261" v="22"/>
          <ac:spMkLst>
            <pc:docMk/>
            <pc:sldMk cId="109857222" sldId="256"/>
            <ac:spMk id="24" creationId="{09E6BACC-8290-425B-A517-1914E16D829A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8:48.496" v="30"/>
          <ac:spMkLst>
            <pc:docMk/>
            <pc:sldMk cId="109857222" sldId="256"/>
            <ac:spMk id="25" creationId="{78E81931-EC11-4433-BB7B-ED42BAA2441E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9:06.434" v="34"/>
          <ac:spMkLst>
            <pc:docMk/>
            <pc:sldMk cId="109857222" sldId="256"/>
            <ac:spMk id="26" creationId="{956C5C09-0043-4549-B800-2101B70D667D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9:06.434" v="34"/>
          <ac:spMkLst>
            <pc:docMk/>
            <pc:sldMk cId="109857222" sldId="256"/>
            <ac:spMk id="27" creationId="{B7E2F724-2FB3-4D1D-A730-739B8654C030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9:06.434" v="34"/>
          <ac:spMkLst>
            <pc:docMk/>
            <pc:sldMk cId="109857222" sldId="256"/>
            <ac:spMk id="28" creationId="{B2C335F7-F61C-4EB4-80F2-4B1438FE66BB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9:57.559" v="36"/>
          <ac:spMkLst>
            <pc:docMk/>
            <pc:sldMk cId="109857222" sldId="256"/>
            <ac:spMk id="29" creationId="{A1D7EC86-7CB9-431D-8AC3-8AAF0440B162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9:57.559" v="36"/>
          <ac:spMkLst>
            <pc:docMk/>
            <pc:sldMk cId="109857222" sldId="256"/>
            <ac:spMk id="30" creationId="{D4B9777F-B610-419B-9193-80306388F3E2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9:57.559" v="36"/>
          <ac:spMkLst>
            <pc:docMk/>
            <pc:sldMk cId="109857222" sldId="256"/>
            <ac:spMk id="31" creationId="{311F016A-A753-449B-9EA6-322199B7119E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9:57.559" v="36"/>
          <ac:spMkLst>
            <pc:docMk/>
            <pc:sldMk cId="109857222" sldId="256"/>
            <ac:spMk id="32" creationId="{95106A28-883A-4993-BF9E-C403B81A8D66}"/>
          </ac:spMkLst>
        </pc:spChg>
        <pc:spChg chg="add del">
          <ac:chgData name="Nischitha S" userId="S::nischithas@bgsit.ac.in::85d12a96-7980-4793-a301-65549345a755" providerId="AD" clId="Web-{807EEBCA-5C6E-4304-AF04-65C3F91484CE}" dt="2021-06-08T05:39:57.559" v="36"/>
          <ac:spMkLst>
            <pc:docMk/>
            <pc:sldMk cId="109857222" sldId="256"/>
            <ac:spMk id="33" creationId="{F5AE4E4F-9F4C-43ED-8299-9BD63B74E8F0}"/>
          </ac:spMkLst>
        </pc:spChg>
        <pc:picChg chg="add mod ord">
          <ac:chgData name="Nischitha S" userId="S::nischithas@bgsit.ac.in::85d12a96-7980-4793-a301-65549345a755" providerId="AD" clId="Web-{807EEBCA-5C6E-4304-AF04-65C3F91484CE}" dt="2021-06-08T05:39:57.559" v="36"/>
          <ac:picMkLst>
            <pc:docMk/>
            <pc:sldMk cId="109857222" sldId="256"/>
            <ac:picMk id="4" creationId="{543EEABF-7B0C-463E-8883-BABAC71F1D42}"/>
          </ac:picMkLst>
        </pc:picChg>
        <pc:cxnChg chg="add del">
          <ac:chgData name="Nischitha S" userId="S::nischithas@bgsit.ac.in::85d12a96-7980-4793-a301-65549345a755" providerId="AD" clId="Web-{807EEBCA-5C6E-4304-AF04-65C3F91484CE}" dt="2021-06-08T05:38:26.683" v="28"/>
          <ac:cxnSpMkLst>
            <pc:docMk/>
            <pc:sldMk cId="109857222" sldId="256"/>
            <ac:cxnSpMk id="21" creationId="{F0CE0765-E93C-4D37-9D5F-D464EFB10FA7}"/>
          </ac:cxnSpMkLst>
        </pc:cxnChg>
      </pc:sldChg>
      <pc:sldChg chg="modSp new">
        <pc:chgData name="Nischitha S" userId="S::nischithas@bgsit.ac.in::85d12a96-7980-4793-a301-65549345a755" providerId="AD" clId="Web-{807EEBCA-5C6E-4304-AF04-65C3F91484CE}" dt="2021-06-08T05:44:43.672" v="102" actId="20577"/>
        <pc:sldMkLst>
          <pc:docMk/>
          <pc:sldMk cId="513858067" sldId="257"/>
        </pc:sldMkLst>
        <pc:spChg chg="mod">
          <ac:chgData name="Nischitha S" userId="S::nischithas@bgsit.ac.in::85d12a96-7980-4793-a301-65549345a755" providerId="AD" clId="Web-{807EEBCA-5C6E-4304-AF04-65C3F91484CE}" dt="2021-06-08T05:41:24.560" v="46" actId="20577"/>
          <ac:spMkLst>
            <pc:docMk/>
            <pc:sldMk cId="513858067" sldId="257"/>
            <ac:spMk id="2" creationId="{22633594-3131-4EDF-8B4E-906CB0584AEC}"/>
          </ac:spMkLst>
        </pc:spChg>
        <pc:spChg chg="mod">
          <ac:chgData name="Nischitha S" userId="S::nischithas@bgsit.ac.in::85d12a96-7980-4793-a301-65549345a755" providerId="AD" clId="Web-{807EEBCA-5C6E-4304-AF04-65C3F91484CE}" dt="2021-06-08T05:44:43.672" v="102" actId="20577"/>
          <ac:spMkLst>
            <pc:docMk/>
            <pc:sldMk cId="513858067" sldId="257"/>
            <ac:spMk id="3" creationId="{5D6203D2-50B6-4752-9FAD-0CD7A373EE92}"/>
          </ac:spMkLst>
        </pc:spChg>
      </pc:sldChg>
      <pc:sldChg chg="modSp new">
        <pc:chgData name="Nischitha S" userId="S::nischithas@bgsit.ac.in::85d12a96-7980-4793-a301-65549345a755" providerId="AD" clId="Web-{807EEBCA-5C6E-4304-AF04-65C3F91484CE}" dt="2021-06-08T05:47:21.642" v="143" actId="20577"/>
        <pc:sldMkLst>
          <pc:docMk/>
          <pc:sldMk cId="3566669257" sldId="258"/>
        </pc:sldMkLst>
        <pc:spChg chg="mod">
          <ac:chgData name="Nischitha S" userId="S::nischithas@bgsit.ac.in::85d12a96-7980-4793-a301-65549345a755" providerId="AD" clId="Web-{807EEBCA-5C6E-4304-AF04-65C3F91484CE}" dt="2021-06-08T05:45:09.453" v="127" actId="20577"/>
          <ac:spMkLst>
            <pc:docMk/>
            <pc:sldMk cId="3566669257" sldId="258"/>
            <ac:spMk id="2" creationId="{A583D0C9-CE28-4C81-9269-1BC253EBF8AC}"/>
          </ac:spMkLst>
        </pc:spChg>
        <pc:spChg chg="mod">
          <ac:chgData name="Nischitha S" userId="S::nischithas@bgsit.ac.in::85d12a96-7980-4793-a301-65549345a755" providerId="AD" clId="Web-{807EEBCA-5C6E-4304-AF04-65C3F91484CE}" dt="2021-06-08T05:47:21.642" v="143" actId="20577"/>
          <ac:spMkLst>
            <pc:docMk/>
            <pc:sldMk cId="3566669257" sldId="258"/>
            <ac:spMk id="3" creationId="{872C3E2A-7B6D-4E79-A727-F1FB6B893BF1}"/>
          </ac:spMkLst>
        </pc:spChg>
      </pc:sldChg>
      <pc:sldChg chg="modSp new">
        <pc:chgData name="Nischitha S" userId="S::nischithas@bgsit.ac.in::85d12a96-7980-4793-a301-65549345a755" providerId="AD" clId="Web-{807EEBCA-5C6E-4304-AF04-65C3F91484CE}" dt="2021-06-08T05:49:50.925" v="155" actId="20577"/>
        <pc:sldMkLst>
          <pc:docMk/>
          <pc:sldMk cId="2473190037" sldId="259"/>
        </pc:sldMkLst>
        <pc:spChg chg="mod">
          <ac:chgData name="Nischitha S" userId="S::nischithas@bgsit.ac.in::85d12a96-7980-4793-a301-65549345a755" providerId="AD" clId="Web-{807EEBCA-5C6E-4304-AF04-65C3F91484CE}" dt="2021-06-08T05:47:29.924" v="147" actId="20577"/>
          <ac:spMkLst>
            <pc:docMk/>
            <pc:sldMk cId="2473190037" sldId="259"/>
            <ac:spMk id="2" creationId="{6D7AFC5F-899F-45CB-B92F-99387D624917}"/>
          </ac:spMkLst>
        </pc:spChg>
        <pc:spChg chg="mod">
          <ac:chgData name="Nischitha S" userId="S::nischithas@bgsit.ac.in::85d12a96-7980-4793-a301-65549345a755" providerId="AD" clId="Web-{807EEBCA-5C6E-4304-AF04-65C3F91484CE}" dt="2021-06-08T05:49:50.925" v="155" actId="20577"/>
          <ac:spMkLst>
            <pc:docMk/>
            <pc:sldMk cId="2473190037" sldId="259"/>
            <ac:spMk id="3" creationId="{D42A4918-1C60-42CE-A28D-9EDAD528F50B}"/>
          </ac:spMkLst>
        </pc:spChg>
      </pc:sldChg>
      <pc:sldMasterChg chg="del delSldLayout">
        <pc:chgData name="Nischitha S" userId="S::nischithas@bgsit.ac.in::85d12a96-7980-4793-a301-65549345a755" providerId="AD" clId="Web-{807EEBCA-5C6E-4304-AF04-65C3F91484CE}" dt="2021-06-08T05:35:19.291" v="0"/>
        <pc:sldMasterMkLst>
          <pc:docMk/>
          <pc:sldMasterMk cId="2460954070" sldId="2147483660"/>
        </pc:sldMasterMkLst>
        <pc:sldLayoutChg chg="del">
          <pc:chgData name="Nischitha S" userId="S::nischithas@bgsit.ac.in::85d12a96-7980-4793-a301-65549345a755" providerId="AD" clId="Web-{807EEBCA-5C6E-4304-AF04-65C3F91484CE}" dt="2021-06-08T05:35:19.291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Nischitha S" userId="S::nischithas@bgsit.ac.in::85d12a96-7980-4793-a301-65549345a755" providerId="AD" clId="Web-{807EEBCA-5C6E-4304-AF04-65C3F91484CE}" dt="2021-06-08T05:35:19.291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Nischitha S" userId="S::nischithas@bgsit.ac.in::85d12a96-7980-4793-a301-65549345a755" providerId="AD" clId="Web-{807EEBCA-5C6E-4304-AF04-65C3F91484CE}" dt="2021-06-08T05:35:19.291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Nischitha S" userId="S::nischithas@bgsit.ac.in::85d12a96-7980-4793-a301-65549345a755" providerId="AD" clId="Web-{807EEBCA-5C6E-4304-AF04-65C3F91484CE}" dt="2021-06-08T05:35:19.291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Nischitha S" userId="S::nischithas@bgsit.ac.in::85d12a96-7980-4793-a301-65549345a755" providerId="AD" clId="Web-{807EEBCA-5C6E-4304-AF04-65C3F91484CE}" dt="2021-06-08T05:35:19.291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Nischitha S" userId="S::nischithas@bgsit.ac.in::85d12a96-7980-4793-a301-65549345a755" providerId="AD" clId="Web-{807EEBCA-5C6E-4304-AF04-65C3F91484CE}" dt="2021-06-08T05:35:19.291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Nischitha S" userId="S::nischithas@bgsit.ac.in::85d12a96-7980-4793-a301-65549345a755" providerId="AD" clId="Web-{807EEBCA-5C6E-4304-AF04-65C3F91484CE}" dt="2021-06-08T05:35:19.291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Nischitha S" userId="S::nischithas@bgsit.ac.in::85d12a96-7980-4793-a301-65549345a755" providerId="AD" clId="Web-{807EEBCA-5C6E-4304-AF04-65C3F91484CE}" dt="2021-06-08T05:35:19.291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Nischitha S" userId="S::nischithas@bgsit.ac.in::85d12a96-7980-4793-a301-65549345a755" providerId="AD" clId="Web-{807EEBCA-5C6E-4304-AF04-65C3F91484CE}" dt="2021-06-08T05:35:19.291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Nischitha S" userId="S::nischithas@bgsit.ac.in::85d12a96-7980-4793-a301-65549345a755" providerId="AD" clId="Web-{807EEBCA-5C6E-4304-AF04-65C3F91484CE}" dt="2021-06-08T05:35:19.291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Nischitha S" userId="S::nischithas@bgsit.ac.in::85d12a96-7980-4793-a301-65549345a755" providerId="AD" clId="Web-{807EEBCA-5C6E-4304-AF04-65C3F91484CE}" dt="2021-06-08T05:35:19.291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Nischitha S" userId="S::nischithas@bgsit.ac.in::85d12a96-7980-4793-a301-65549345a755" providerId="AD" clId="Web-{807EEBCA-5C6E-4304-AF04-65C3F91484CE}" dt="2021-06-08T05:39:57.559" v="36"/>
        <pc:sldMasterMkLst>
          <pc:docMk/>
          <pc:sldMasterMk cId="1339236912" sldId="2147483725"/>
        </pc:sldMasterMkLst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1339236912" sldId="2147483725"/>
            <pc:sldLayoutMk cId="568948487" sldId="2147483714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1339236912" sldId="2147483725"/>
            <pc:sldLayoutMk cId="1137520523" sldId="2147483715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1339236912" sldId="2147483725"/>
            <pc:sldLayoutMk cId="3920070726" sldId="2147483716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1339236912" sldId="2147483725"/>
            <pc:sldLayoutMk cId="2181016970" sldId="2147483717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1339236912" sldId="2147483725"/>
            <pc:sldLayoutMk cId="2751364397" sldId="2147483718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1339236912" sldId="2147483725"/>
            <pc:sldLayoutMk cId="3009685303" sldId="2147483719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1339236912" sldId="2147483725"/>
            <pc:sldLayoutMk cId="416202137" sldId="2147483720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1339236912" sldId="2147483725"/>
            <pc:sldLayoutMk cId="4255068266" sldId="2147483721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1339236912" sldId="2147483725"/>
            <pc:sldLayoutMk cId="960413107" sldId="2147483722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1339236912" sldId="2147483725"/>
            <pc:sldLayoutMk cId="2869557166" sldId="2147483723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1339236912" sldId="2147483725"/>
            <pc:sldLayoutMk cId="1415331758" sldId="2147483724"/>
          </pc:sldLayoutMkLst>
        </pc:sldLayoutChg>
      </pc:sldMasterChg>
      <pc:sldMasterChg chg="add del addSldLayout delSldLayout">
        <pc:chgData name="Nischitha S" userId="S::nischithas@bgsit.ac.in::85d12a96-7980-4793-a301-65549345a755" providerId="AD" clId="Web-{807EEBCA-5C6E-4304-AF04-65C3F91484CE}" dt="2021-06-08T05:39:06.434" v="34"/>
        <pc:sldMasterMkLst>
          <pc:docMk/>
          <pc:sldMasterMk cId="3260338071" sldId="2147483726"/>
        </pc:sldMasterMkLst>
        <pc:sldLayoutChg chg="add del">
          <pc:chgData name="Nischitha S" userId="S::nischithas@bgsit.ac.in::85d12a96-7980-4793-a301-65549345a755" providerId="AD" clId="Web-{807EEBCA-5C6E-4304-AF04-65C3F91484CE}" dt="2021-06-08T05:39:06.434" v="34"/>
          <pc:sldLayoutMkLst>
            <pc:docMk/>
            <pc:sldMasterMk cId="3260338071" sldId="2147483726"/>
            <pc:sldLayoutMk cId="2288009235" sldId="2147483727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06.434" v="34"/>
          <pc:sldLayoutMkLst>
            <pc:docMk/>
            <pc:sldMasterMk cId="3260338071" sldId="2147483726"/>
            <pc:sldLayoutMk cId="833913988" sldId="2147483728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06.434" v="34"/>
          <pc:sldLayoutMkLst>
            <pc:docMk/>
            <pc:sldMasterMk cId="3260338071" sldId="2147483726"/>
            <pc:sldLayoutMk cId="78756451" sldId="2147483729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06.434" v="34"/>
          <pc:sldLayoutMkLst>
            <pc:docMk/>
            <pc:sldMasterMk cId="3260338071" sldId="2147483726"/>
            <pc:sldLayoutMk cId="3212820289" sldId="2147483730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06.434" v="34"/>
          <pc:sldLayoutMkLst>
            <pc:docMk/>
            <pc:sldMasterMk cId="3260338071" sldId="2147483726"/>
            <pc:sldLayoutMk cId="364940542" sldId="2147483731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06.434" v="34"/>
          <pc:sldLayoutMkLst>
            <pc:docMk/>
            <pc:sldMasterMk cId="3260338071" sldId="2147483726"/>
            <pc:sldLayoutMk cId="727473060" sldId="2147483732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06.434" v="34"/>
          <pc:sldLayoutMkLst>
            <pc:docMk/>
            <pc:sldMasterMk cId="3260338071" sldId="2147483726"/>
            <pc:sldLayoutMk cId="2918306209" sldId="2147483733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06.434" v="34"/>
          <pc:sldLayoutMkLst>
            <pc:docMk/>
            <pc:sldMasterMk cId="3260338071" sldId="2147483726"/>
            <pc:sldLayoutMk cId="616151237" sldId="2147483734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06.434" v="34"/>
          <pc:sldLayoutMkLst>
            <pc:docMk/>
            <pc:sldMasterMk cId="3260338071" sldId="2147483726"/>
            <pc:sldLayoutMk cId="1064966439" sldId="2147483735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06.434" v="34"/>
          <pc:sldLayoutMkLst>
            <pc:docMk/>
            <pc:sldMasterMk cId="3260338071" sldId="2147483726"/>
            <pc:sldLayoutMk cId="1922364702" sldId="2147483736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06.434" v="34"/>
          <pc:sldLayoutMkLst>
            <pc:docMk/>
            <pc:sldMasterMk cId="3260338071" sldId="2147483726"/>
            <pc:sldLayoutMk cId="1111989431" sldId="2147483737"/>
          </pc:sldLayoutMkLst>
        </pc:sldLayoutChg>
      </pc:sldMasterChg>
      <pc:sldMasterChg chg="add del addSldLayout delSldLayout">
        <pc:chgData name="Nischitha S" userId="S::nischithas@bgsit.ac.in::85d12a96-7980-4793-a301-65549345a755" providerId="AD" clId="Web-{807EEBCA-5C6E-4304-AF04-65C3F91484CE}" dt="2021-06-08T05:37:43.261" v="22"/>
        <pc:sldMasterMkLst>
          <pc:docMk/>
          <pc:sldMasterMk cId="3501204554" sldId="2147483749"/>
        </pc:sldMasterMkLst>
        <pc:sldLayoutChg chg="add del">
          <pc:chgData name="Nischitha S" userId="S::nischithas@bgsit.ac.in::85d12a96-7980-4793-a301-65549345a755" providerId="AD" clId="Web-{807EEBCA-5C6E-4304-AF04-65C3F91484CE}" dt="2021-06-08T05:37:43.261" v="22"/>
          <pc:sldLayoutMkLst>
            <pc:docMk/>
            <pc:sldMasterMk cId="3501204554" sldId="2147483749"/>
            <pc:sldLayoutMk cId="928227451" sldId="2147483738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7:43.261" v="22"/>
          <pc:sldLayoutMkLst>
            <pc:docMk/>
            <pc:sldMasterMk cId="3501204554" sldId="2147483749"/>
            <pc:sldLayoutMk cId="3769270824" sldId="2147483739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7:43.261" v="22"/>
          <pc:sldLayoutMkLst>
            <pc:docMk/>
            <pc:sldMasterMk cId="3501204554" sldId="2147483749"/>
            <pc:sldLayoutMk cId="4186201421" sldId="2147483740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7:43.261" v="22"/>
          <pc:sldLayoutMkLst>
            <pc:docMk/>
            <pc:sldMasterMk cId="3501204554" sldId="2147483749"/>
            <pc:sldLayoutMk cId="2756219332" sldId="2147483741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7:43.261" v="22"/>
          <pc:sldLayoutMkLst>
            <pc:docMk/>
            <pc:sldMasterMk cId="3501204554" sldId="2147483749"/>
            <pc:sldLayoutMk cId="705416898" sldId="2147483742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7:43.261" v="22"/>
          <pc:sldLayoutMkLst>
            <pc:docMk/>
            <pc:sldMasterMk cId="3501204554" sldId="2147483749"/>
            <pc:sldLayoutMk cId="1733239187" sldId="2147483743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7:43.261" v="22"/>
          <pc:sldLayoutMkLst>
            <pc:docMk/>
            <pc:sldMasterMk cId="3501204554" sldId="2147483749"/>
            <pc:sldLayoutMk cId="3171401755" sldId="2147483744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7:43.261" v="22"/>
          <pc:sldLayoutMkLst>
            <pc:docMk/>
            <pc:sldMasterMk cId="3501204554" sldId="2147483749"/>
            <pc:sldLayoutMk cId="863115244" sldId="2147483745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7:43.261" v="22"/>
          <pc:sldLayoutMkLst>
            <pc:docMk/>
            <pc:sldMasterMk cId="3501204554" sldId="2147483749"/>
            <pc:sldLayoutMk cId="1116165746" sldId="2147483746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7:43.261" v="22"/>
          <pc:sldLayoutMkLst>
            <pc:docMk/>
            <pc:sldMasterMk cId="3501204554" sldId="2147483749"/>
            <pc:sldLayoutMk cId="2321647511" sldId="2147483747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7:43.261" v="22"/>
          <pc:sldLayoutMkLst>
            <pc:docMk/>
            <pc:sldMasterMk cId="3501204554" sldId="2147483749"/>
            <pc:sldLayoutMk cId="536487725" sldId="2147483748"/>
          </pc:sldLayoutMkLst>
        </pc:sldLayoutChg>
      </pc:sldMasterChg>
      <pc:sldMasterChg chg="add del addSldLayout delSldLayout">
        <pc:chgData name="Nischitha S" userId="S::nischithas@bgsit.ac.in::85d12a96-7980-4793-a301-65549345a755" providerId="AD" clId="Web-{807EEBCA-5C6E-4304-AF04-65C3F91484CE}" dt="2021-06-08T05:39:57.559" v="36"/>
        <pc:sldMasterMkLst>
          <pc:docMk/>
          <pc:sldMasterMk cId="3414672262" sldId="2147483762"/>
        </pc:sldMasterMkLst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3414672262" sldId="2147483762"/>
            <pc:sldLayoutMk cId="2592373499" sldId="2147483751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3414672262" sldId="2147483762"/>
            <pc:sldLayoutMk cId="1973348099" sldId="2147483752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3414672262" sldId="2147483762"/>
            <pc:sldLayoutMk cId="1094157964" sldId="2147483753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3414672262" sldId="2147483762"/>
            <pc:sldLayoutMk cId="3999307364" sldId="2147483754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3414672262" sldId="2147483762"/>
            <pc:sldLayoutMk cId="2107151096" sldId="2147483755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3414672262" sldId="2147483762"/>
            <pc:sldLayoutMk cId="2372877588" sldId="2147483756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3414672262" sldId="2147483762"/>
            <pc:sldLayoutMk cId="1544997248" sldId="2147483757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3414672262" sldId="2147483762"/>
            <pc:sldLayoutMk cId="1508442949" sldId="2147483758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3414672262" sldId="2147483762"/>
            <pc:sldLayoutMk cId="690628210" sldId="2147483759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3414672262" sldId="2147483762"/>
            <pc:sldLayoutMk cId="2132400415" sldId="2147483760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9:57.559" v="36"/>
          <pc:sldLayoutMkLst>
            <pc:docMk/>
            <pc:sldMasterMk cId="3414672262" sldId="2147483762"/>
            <pc:sldLayoutMk cId="2660526721" sldId="2147483761"/>
          </pc:sldLayoutMkLst>
        </pc:sldLayoutChg>
      </pc:sldMasterChg>
      <pc:sldMasterChg chg="add del addSldLayout delSldLayout">
        <pc:chgData name="Nischitha S" userId="S::nischithas@bgsit.ac.in::85d12a96-7980-4793-a301-65549345a755" providerId="AD" clId="Web-{807EEBCA-5C6E-4304-AF04-65C3F91484CE}" dt="2021-06-08T05:38:48.496" v="30"/>
        <pc:sldMasterMkLst>
          <pc:docMk/>
          <pc:sldMasterMk cId="3288255413" sldId="2147483788"/>
        </pc:sldMasterMkLst>
        <pc:sldLayoutChg chg="add del">
          <pc:chgData name="Nischitha S" userId="S::nischithas@bgsit.ac.in::85d12a96-7980-4793-a301-65549345a755" providerId="AD" clId="Web-{807EEBCA-5C6E-4304-AF04-65C3F91484CE}" dt="2021-06-08T05:38:48.496" v="30"/>
          <pc:sldLayoutMkLst>
            <pc:docMk/>
            <pc:sldMasterMk cId="3288255413" sldId="2147483788"/>
            <pc:sldLayoutMk cId="340967389" sldId="2147483777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8:48.496" v="30"/>
          <pc:sldLayoutMkLst>
            <pc:docMk/>
            <pc:sldMasterMk cId="3288255413" sldId="2147483788"/>
            <pc:sldLayoutMk cId="869036836" sldId="2147483778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8:48.496" v="30"/>
          <pc:sldLayoutMkLst>
            <pc:docMk/>
            <pc:sldMasterMk cId="3288255413" sldId="2147483788"/>
            <pc:sldLayoutMk cId="2257761150" sldId="2147483779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8:48.496" v="30"/>
          <pc:sldLayoutMkLst>
            <pc:docMk/>
            <pc:sldMasterMk cId="3288255413" sldId="2147483788"/>
            <pc:sldLayoutMk cId="512478854" sldId="2147483780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8:48.496" v="30"/>
          <pc:sldLayoutMkLst>
            <pc:docMk/>
            <pc:sldMasterMk cId="3288255413" sldId="2147483788"/>
            <pc:sldLayoutMk cId="4231507759" sldId="2147483781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8:48.496" v="30"/>
          <pc:sldLayoutMkLst>
            <pc:docMk/>
            <pc:sldMasterMk cId="3288255413" sldId="2147483788"/>
            <pc:sldLayoutMk cId="1399741054" sldId="2147483782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8:48.496" v="30"/>
          <pc:sldLayoutMkLst>
            <pc:docMk/>
            <pc:sldMasterMk cId="3288255413" sldId="2147483788"/>
            <pc:sldLayoutMk cId="3529298432" sldId="2147483783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8:48.496" v="30"/>
          <pc:sldLayoutMkLst>
            <pc:docMk/>
            <pc:sldMasterMk cId="3288255413" sldId="2147483788"/>
            <pc:sldLayoutMk cId="2720399134" sldId="2147483784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8:48.496" v="30"/>
          <pc:sldLayoutMkLst>
            <pc:docMk/>
            <pc:sldMasterMk cId="3288255413" sldId="2147483788"/>
            <pc:sldLayoutMk cId="75436787" sldId="2147483785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8:48.496" v="30"/>
          <pc:sldLayoutMkLst>
            <pc:docMk/>
            <pc:sldMasterMk cId="3288255413" sldId="2147483788"/>
            <pc:sldLayoutMk cId="3715383194" sldId="2147483786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8:48.496" v="30"/>
          <pc:sldLayoutMkLst>
            <pc:docMk/>
            <pc:sldMasterMk cId="3288255413" sldId="2147483788"/>
            <pc:sldLayoutMk cId="2329314989" sldId="2147483787"/>
          </pc:sldLayoutMkLst>
        </pc:sldLayoutChg>
      </pc:sldMasterChg>
      <pc:sldMasterChg chg="add del addSldLayout delSldLayout">
        <pc:chgData name="Nischitha S" userId="S::nischithas@bgsit.ac.in::85d12a96-7980-4793-a301-65549345a755" providerId="AD" clId="Web-{807EEBCA-5C6E-4304-AF04-65C3F91484CE}" dt="2021-06-08T05:38:26.683" v="28"/>
        <pc:sldMasterMkLst>
          <pc:docMk/>
          <pc:sldMasterMk cId="297397896" sldId="2147483801"/>
        </pc:sldMasterMkLst>
        <pc:sldLayoutChg chg="add del">
          <pc:chgData name="Nischitha S" userId="S::nischithas@bgsit.ac.in::85d12a96-7980-4793-a301-65549345a755" providerId="AD" clId="Web-{807EEBCA-5C6E-4304-AF04-65C3F91484CE}" dt="2021-06-08T05:38:26.683" v="28"/>
          <pc:sldLayoutMkLst>
            <pc:docMk/>
            <pc:sldMasterMk cId="297397896" sldId="2147483801"/>
            <pc:sldLayoutMk cId="3604900734" sldId="2147483790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8:26.683" v="28"/>
          <pc:sldLayoutMkLst>
            <pc:docMk/>
            <pc:sldMasterMk cId="297397896" sldId="2147483801"/>
            <pc:sldLayoutMk cId="3266160676" sldId="2147483791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8:26.683" v="28"/>
          <pc:sldLayoutMkLst>
            <pc:docMk/>
            <pc:sldMasterMk cId="297397896" sldId="2147483801"/>
            <pc:sldLayoutMk cId="3937666282" sldId="2147483792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8:26.683" v="28"/>
          <pc:sldLayoutMkLst>
            <pc:docMk/>
            <pc:sldMasterMk cId="297397896" sldId="2147483801"/>
            <pc:sldLayoutMk cId="777744683" sldId="2147483793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8:26.683" v="28"/>
          <pc:sldLayoutMkLst>
            <pc:docMk/>
            <pc:sldMasterMk cId="297397896" sldId="2147483801"/>
            <pc:sldLayoutMk cId="3164803438" sldId="2147483794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8:26.683" v="28"/>
          <pc:sldLayoutMkLst>
            <pc:docMk/>
            <pc:sldMasterMk cId="297397896" sldId="2147483801"/>
            <pc:sldLayoutMk cId="93799329" sldId="2147483795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8:26.683" v="28"/>
          <pc:sldLayoutMkLst>
            <pc:docMk/>
            <pc:sldMasterMk cId="297397896" sldId="2147483801"/>
            <pc:sldLayoutMk cId="2080418855" sldId="2147483796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8:26.683" v="28"/>
          <pc:sldLayoutMkLst>
            <pc:docMk/>
            <pc:sldMasterMk cId="297397896" sldId="2147483801"/>
            <pc:sldLayoutMk cId="2854871708" sldId="2147483797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8:26.683" v="28"/>
          <pc:sldLayoutMkLst>
            <pc:docMk/>
            <pc:sldMasterMk cId="297397896" sldId="2147483801"/>
            <pc:sldLayoutMk cId="1902662472" sldId="2147483798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8:26.683" v="28"/>
          <pc:sldLayoutMkLst>
            <pc:docMk/>
            <pc:sldMasterMk cId="297397896" sldId="2147483801"/>
            <pc:sldLayoutMk cId="1953356928" sldId="2147483799"/>
          </pc:sldLayoutMkLst>
        </pc:sldLayoutChg>
        <pc:sldLayoutChg chg="add del">
          <pc:chgData name="Nischitha S" userId="S::nischithas@bgsit.ac.in::85d12a96-7980-4793-a301-65549345a755" providerId="AD" clId="Web-{807EEBCA-5C6E-4304-AF04-65C3F91484CE}" dt="2021-06-08T05:38:26.683" v="28"/>
          <pc:sldLayoutMkLst>
            <pc:docMk/>
            <pc:sldMasterMk cId="297397896" sldId="2147483801"/>
            <pc:sldLayoutMk cId="452800267" sldId="2147483800"/>
          </pc:sldLayoutMkLst>
        </pc:sldLayoutChg>
      </pc:sldMasterChg>
    </pc:docChg>
  </pc:docChgLst>
  <pc:docChgLst>
    <pc:chgData name="Nischitha S" userId="S::nischithas@bgsit.ac.in::85d12a96-7980-4793-a301-65549345a755" providerId="AD" clId="Web-{9C3F53ED-C0B6-4BAC-BB29-6278E9A66A04}"/>
    <pc:docChg chg="addSld modSld">
      <pc:chgData name="Nischitha S" userId="S::nischithas@bgsit.ac.in::85d12a96-7980-4793-a301-65549345a755" providerId="AD" clId="Web-{9C3F53ED-C0B6-4BAC-BB29-6278E9A66A04}" dt="2021-06-14T04:26:27.626" v="58" actId="20577"/>
      <pc:docMkLst>
        <pc:docMk/>
      </pc:docMkLst>
      <pc:sldChg chg="addSp delSp modSp new">
        <pc:chgData name="Nischitha S" userId="S::nischithas@bgsit.ac.in::85d12a96-7980-4793-a301-65549345a755" providerId="AD" clId="Web-{9C3F53ED-C0B6-4BAC-BB29-6278E9A66A04}" dt="2021-06-14T04:14:46.240" v="8"/>
        <pc:sldMkLst>
          <pc:docMk/>
          <pc:sldMk cId="2991575007" sldId="268"/>
        </pc:sldMkLst>
        <pc:spChg chg="mod">
          <ac:chgData name="Nischitha S" userId="S::nischithas@bgsit.ac.in::85d12a96-7980-4793-a301-65549345a755" providerId="AD" clId="Web-{9C3F53ED-C0B6-4BAC-BB29-6278E9A66A04}" dt="2021-06-14T04:13:13.420" v="7" actId="20577"/>
          <ac:spMkLst>
            <pc:docMk/>
            <pc:sldMk cId="2991575007" sldId="268"/>
            <ac:spMk id="2" creationId="{AA13DA1B-4C02-43EA-82AD-ED1E87AB7100}"/>
          </ac:spMkLst>
        </pc:spChg>
        <pc:spChg chg="del">
          <ac:chgData name="Nischitha S" userId="S::nischithas@bgsit.ac.in::85d12a96-7980-4793-a301-65549345a755" providerId="AD" clId="Web-{9C3F53ED-C0B6-4BAC-BB29-6278E9A66A04}" dt="2021-06-14T04:14:46.240" v="8"/>
          <ac:spMkLst>
            <pc:docMk/>
            <pc:sldMk cId="2991575007" sldId="268"/>
            <ac:spMk id="3" creationId="{DF1BA777-474F-433A-9F1B-537A6957B32D}"/>
          </ac:spMkLst>
        </pc:spChg>
        <pc:picChg chg="add mod ord">
          <ac:chgData name="Nischitha S" userId="S::nischithas@bgsit.ac.in::85d12a96-7980-4793-a301-65549345a755" providerId="AD" clId="Web-{9C3F53ED-C0B6-4BAC-BB29-6278E9A66A04}" dt="2021-06-14T04:14:46.240" v="8"/>
          <ac:picMkLst>
            <pc:docMk/>
            <pc:sldMk cId="2991575007" sldId="268"/>
            <ac:picMk id="4" creationId="{D9929EF3-44B3-40F5-A0A7-4D09750D01AD}"/>
          </ac:picMkLst>
        </pc:picChg>
      </pc:sldChg>
      <pc:sldChg chg="modSp new">
        <pc:chgData name="Nischitha S" userId="S::nischithas@bgsit.ac.in::85d12a96-7980-4793-a301-65549345a755" providerId="AD" clId="Web-{9C3F53ED-C0B6-4BAC-BB29-6278E9A66A04}" dt="2021-06-14T04:16:07.513" v="27" actId="20577"/>
        <pc:sldMkLst>
          <pc:docMk/>
          <pc:sldMk cId="3280721396" sldId="269"/>
        </pc:sldMkLst>
        <pc:spChg chg="mod">
          <ac:chgData name="Nischitha S" userId="S::nischithas@bgsit.ac.in::85d12a96-7980-4793-a301-65549345a755" providerId="AD" clId="Web-{9C3F53ED-C0B6-4BAC-BB29-6278E9A66A04}" dt="2021-06-14T04:15:07.023" v="17" actId="20577"/>
          <ac:spMkLst>
            <pc:docMk/>
            <pc:sldMk cId="3280721396" sldId="269"/>
            <ac:spMk id="2" creationId="{6EC60FE4-524C-4CBF-8EB6-57AC525AEF4C}"/>
          </ac:spMkLst>
        </pc:spChg>
        <pc:spChg chg="mod">
          <ac:chgData name="Nischitha S" userId="S::nischithas@bgsit.ac.in::85d12a96-7980-4793-a301-65549345a755" providerId="AD" clId="Web-{9C3F53ED-C0B6-4BAC-BB29-6278E9A66A04}" dt="2021-06-14T04:16:07.513" v="27" actId="20577"/>
          <ac:spMkLst>
            <pc:docMk/>
            <pc:sldMk cId="3280721396" sldId="269"/>
            <ac:spMk id="3" creationId="{48427490-E89D-4D29-83ED-B7CA55DFBDD8}"/>
          </ac:spMkLst>
        </pc:spChg>
      </pc:sldChg>
      <pc:sldChg chg="modSp new">
        <pc:chgData name="Nischitha S" userId="S::nischithas@bgsit.ac.in::85d12a96-7980-4793-a301-65549345a755" providerId="AD" clId="Web-{9C3F53ED-C0B6-4BAC-BB29-6278E9A66A04}" dt="2021-06-14T04:26:27.626" v="58" actId="20577"/>
        <pc:sldMkLst>
          <pc:docMk/>
          <pc:sldMk cId="127328075" sldId="270"/>
        </pc:sldMkLst>
        <pc:spChg chg="mod">
          <ac:chgData name="Nischitha S" userId="S::nischithas@bgsit.ac.in::85d12a96-7980-4793-a301-65549345a755" providerId="AD" clId="Web-{9C3F53ED-C0B6-4BAC-BB29-6278E9A66A04}" dt="2021-06-14T04:16:48.516" v="46" actId="20577"/>
          <ac:spMkLst>
            <pc:docMk/>
            <pc:sldMk cId="127328075" sldId="270"/>
            <ac:spMk id="2" creationId="{6E09FE9B-E57B-4C0C-A659-968ACF4A1B4D}"/>
          </ac:spMkLst>
        </pc:spChg>
        <pc:spChg chg="mod">
          <ac:chgData name="Nischitha S" userId="S::nischithas@bgsit.ac.in::85d12a96-7980-4793-a301-65549345a755" providerId="AD" clId="Web-{9C3F53ED-C0B6-4BAC-BB29-6278E9A66A04}" dt="2021-06-14T04:26:27.626" v="58" actId="20577"/>
          <ac:spMkLst>
            <pc:docMk/>
            <pc:sldMk cId="127328075" sldId="270"/>
            <ac:spMk id="3" creationId="{83F0E9F3-357B-4AA8-A104-48C523FF5BDE}"/>
          </ac:spMkLst>
        </pc:spChg>
      </pc:sldChg>
    </pc:docChg>
  </pc:docChgLst>
  <pc:docChgLst>
    <pc:chgData name="Nischitha S" userId="S::nischithas@bgsit.ac.in::85d12a96-7980-4793-a301-65549345a755" providerId="AD" clId="Web-{6E865E0F-2F86-41F0-B01A-37BAFAF60EF2}"/>
    <pc:docChg chg="addSld modSld">
      <pc:chgData name="Nischitha S" userId="S::nischithas@bgsit.ac.in::85d12a96-7980-4793-a301-65549345a755" providerId="AD" clId="Web-{6E865E0F-2F86-41F0-B01A-37BAFAF60EF2}" dt="2021-06-18T03:45:32.345" v="93" actId="20577"/>
      <pc:docMkLst>
        <pc:docMk/>
      </pc:docMkLst>
      <pc:sldChg chg="addSp modSp new mod setBg">
        <pc:chgData name="Nischitha S" userId="S::nischithas@bgsit.ac.in::85d12a96-7980-4793-a301-65549345a755" providerId="AD" clId="Web-{6E865E0F-2F86-41F0-B01A-37BAFAF60EF2}" dt="2021-06-18T03:36:17.860" v="14"/>
        <pc:sldMkLst>
          <pc:docMk/>
          <pc:sldMk cId="2855964806" sldId="281"/>
        </pc:sldMkLst>
        <pc:spChg chg="mod">
          <ac:chgData name="Nischitha S" userId="S::nischithas@bgsit.ac.in::85d12a96-7980-4793-a301-65549345a755" providerId="AD" clId="Web-{6E865E0F-2F86-41F0-B01A-37BAFAF60EF2}" dt="2021-06-18T03:36:17.860" v="14"/>
          <ac:spMkLst>
            <pc:docMk/>
            <pc:sldMk cId="2855964806" sldId="281"/>
            <ac:spMk id="2" creationId="{41C4DA79-EA3F-4713-865D-4A8CD5A20DB2}"/>
          </ac:spMkLst>
        </pc:spChg>
        <pc:spChg chg="mod">
          <ac:chgData name="Nischitha S" userId="S::nischithas@bgsit.ac.in::85d12a96-7980-4793-a301-65549345a755" providerId="AD" clId="Web-{6E865E0F-2F86-41F0-B01A-37BAFAF60EF2}" dt="2021-06-18T03:36:17.860" v="14"/>
          <ac:spMkLst>
            <pc:docMk/>
            <pc:sldMk cId="2855964806" sldId="281"/>
            <ac:spMk id="3" creationId="{BEBF57FD-AE1A-4B36-ACE5-7C3A958D9062}"/>
          </ac:spMkLst>
        </pc:spChg>
        <pc:spChg chg="add">
          <ac:chgData name="Nischitha S" userId="S::nischithas@bgsit.ac.in::85d12a96-7980-4793-a301-65549345a755" providerId="AD" clId="Web-{6E865E0F-2F86-41F0-B01A-37BAFAF60EF2}" dt="2021-06-18T03:36:17.860" v="14"/>
          <ac:spMkLst>
            <pc:docMk/>
            <pc:sldMk cId="2855964806" sldId="281"/>
            <ac:spMk id="9" creationId="{7FF47CB7-972F-479F-A36D-9E72D26EC8DA}"/>
          </ac:spMkLst>
        </pc:spChg>
        <pc:spChg chg="add">
          <ac:chgData name="Nischitha S" userId="S::nischithas@bgsit.ac.in::85d12a96-7980-4793-a301-65549345a755" providerId="AD" clId="Web-{6E865E0F-2F86-41F0-B01A-37BAFAF60EF2}" dt="2021-06-18T03:36:17.860" v="14"/>
          <ac:spMkLst>
            <pc:docMk/>
            <pc:sldMk cId="2855964806" sldId="281"/>
            <ac:spMk id="11" creationId="{0D153B68-5844-490D-8E67-F616D6D721CA}"/>
          </ac:spMkLst>
        </pc:spChg>
        <pc:spChg chg="add">
          <ac:chgData name="Nischitha S" userId="S::nischithas@bgsit.ac.in::85d12a96-7980-4793-a301-65549345a755" providerId="AD" clId="Web-{6E865E0F-2F86-41F0-B01A-37BAFAF60EF2}" dt="2021-06-18T03:36:17.860" v="14"/>
          <ac:spMkLst>
            <pc:docMk/>
            <pc:sldMk cId="2855964806" sldId="281"/>
            <ac:spMk id="13" creationId="{C64E267B-3F5A-4357-9E7F-C5FBE5D3B1E0}"/>
          </ac:spMkLst>
        </pc:spChg>
        <pc:picChg chg="add mod">
          <ac:chgData name="Nischitha S" userId="S::nischithas@bgsit.ac.in::85d12a96-7980-4793-a301-65549345a755" providerId="AD" clId="Web-{6E865E0F-2F86-41F0-B01A-37BAFAF60EF2}" dt="2021-06-18T03:36:17.860" v="14"/>
          <ac:picMkLst>
            <pc:docMk/>
            <pc:sldMk cId="2855964806" sldId="281"/>
            <ac:picMk id="4" creationId="{F9C80793-475A-4765-8D4B-646970A4E3AE}"/>
          </ac:picMkLst>
        </pc:picChg>
      </pc:sldChg>
      <pc:sldChg chg="modSp new">
        <pc:chgData name="Nischitha S" userId="S::nischithas@bgsit.ac.in::85d12a96-7980-4793-a301-65549345a755" providerId="AD" clId="Web-{6E865E0F-2F86-41F0-B01A-37BAFAF60EF2}" dt="2021-06-18T03:37:29.538" v="20" actId="20577"/>
        <pc:sldMkLst>
          <pc:docMk/>
          <pc:sldMk cId="3976873867" sldId="282"/>
        </pc:sldMkLst>
        <pc:spChg chg="mod">
          <ac:chgData name="Nischitha S" userId="S::nischithas@bgsit.ac.in::85d12a96-7980-4793-a301-65549345a755" providerId="AD" clId="Web-{6E865E0F-2F86-41F0-B01A-37BAFAF60EF2}" dt="2021-06-18T03:36:48.316" v="16" actId="20577"/>
          <ac:spMkLst>
            <pc:docMk/>
            <pc:sldMk cId="3976873867" sldId="282"/>
            <ac:spMk id="2" creationId="{7DA24824-E437-4B0E-9305-93F4848702AB}"/>
          </ac:spMkLst>
        </pc:spChg>
        <pc:spChg chg="mod">
          <ac:chgData name="Nischitha S" userId="S::nischithas@bgsit.ac.in::85d12a96-7980-4793-a301-65549345a755" providerId="AD" clId="Web-{6E865E0F-2F86-41F0-B01A-37BAFAF60EF2}" dt="2021-06-18T03:37:29.538" v="20" actId="20577"/>
          <ac:spMkLst>
            <pc:docMk/>
            <pc:sldMk cId="3976873867" sldId="282"/>
            <ac:spMk id="3" creationId="{F3EA60B3-7226-4219-90BB-98308D395D3A}"/>
          </ac:spMkLst>
        </pc:spChg>
      </pc:sldChg>
      <pc:sldChg chg="addSp delSp modSp new">
        <pc:chgData name="Nischitha S" userId="S::nischithas@bgsit.ac.in::85d12a96-7980-4793-a301-65549345a755" providerId="AD" clId="Web-{6E865E0F-2F86-41F0-B01A-37BAFAF60EF2}" dt="2021-06-18T03:37:44.993" v="39" actId="20577"/>
        <pc:sldMkLst>
          <pc:docMk/>
          <pc:sldMk cId="2819733746" sldId="283"/>
        </pc:sldMkLst>
        <pc:spChg chg="mod">
          <ac:chgData name="Nischitha S" userId="S::nischithas@bgsit.ac.in::85d12a96-7980-4793-a301-65549345a755" providerId="AD" clId="Web-{6E865E0F-2F86-41F0-B01A-37BAFAF60EF2}" dt="2021-06-18T03:37:44.993" v="39" actId="20577"/>
          <ac:spMkLst>
            <pc:docMk/>
            <pc:sldMk cId="2819733746" sldId="283"/>
            <ac:spMk id="2" creationId="{F1E94E71-B007-40BE-94C7-20C05D6A2B24}"/>
          </ac:spMkLst>
        </pc:spChg>
        <pc:spChg chg="del">
          <ac:chgData name="Nischitha S" userId="S::nischithas@bgsit.ac.in::85d12a96-7980-4793-a301-65549345a755" providerId="AD" clId="Web-{6E865E0F-2F86-41F0-B01A-37BAFAF60EF2}" dt="2021-06-18T03:37:36.226" v="21"/>
          <ac:spMkLst>
            <pc:docMk/>
            <pc:sldMk cId="2819733746" sldId="283"/>
            <ac:spMk id="3" creationId="{710A8AF9-EC61-4BDB-AF53-8D0D00CB7C9A}"/>
          </ac:spMkLst>
        </pc:spChg>
        <pc:picChg chg="add mod ord">
          <ac:chgData name="Nischitha S" userId="S::nischithas@bgsit.ac.in::85d12a96-7980-4793-a301-65549345a755" providerId="AD" clId="Web-{6E865E0F-2F86-41F0-B01A-37BAFAF60EF2}" dt="2021-06-18T03:37:36.226" v="21"/>
          <ac:picMkLst>
            <pc:docMk/>
            <pc:sldMk cId="2819733746" sldId="283"/>
            <ac:picMk id="4" creationId="{A0999045-7515-4062-A167-81AD08629F9E}"/>
          </ac:picMkLst>
        </pc:picChg>
      </pc:sldChg>
      <pc:sldChg chg="addSp delSp modSp new mod setBg">
        <pc:chgData name="Nischitha S" userId="S::nischithas@bgsit.ac.in::85d12a96-7980-4793-a301-65549345a755" providerId="AD" clId="Web-{6E865E0F-2F86-41F0-B01A-37BAFAF60EF2}" dt="2021-06-18T03:38:47.561" v="60" actId="20577"/>
        <pc:sldMkLst>
          <pc:docMk/>
          <pc:sldMk cId="2305514244" sldId="284"/>
        </pc:sldMkLst>
        <pc:spChg chg="add del mod">
          <ac:chgData name="Nischitha S" userId="S::nischithas@bgsit.ac.in::85d12a96-7980-4793-a301-65549345a755" providerId="AD" clId="Web-{6E865E0F-2F86-41F0-B01A-37BAFAF60EF2}" dt="2021-06-18T03:38:47.561" v="60" actId="20577"/>
          <ac:spMkLst>
            <pc:docMk/>
            <pc:sldMk cId="2305514244" sldId="284"/>
            <ac:spMk id="2" creationId="{E65C9158-CA20-4C81-ADE1-301351F442F6}"/>
          </ac:spMkLst>
        </pc:spChg>
        <pc:spChg chg="del">
          <ac:chgData name="Nischitha S" userId="S::nischithas@bgsit.ac.in::85d12a96-7980-4793-a301-65549345a755" providerId="AD" clId="Web-{6E865E0F-2F86-41F0-B01A-37BAFAF60EF2}" dt="2021-06-18T03:38:22.543" v="40"/>
          <ac:spMkLst>
            <pc:docMk/>
            <pc:sldMk cId="2305514244" sldId="284"/>
            <ac:spMk id="3" creationId="{57F4D6A5-C90A-42EC-A039-5E861F37A99E}"/>
          </ac:spMkLst>
        </pc:spChg>
        <pc:spChg chg="add">
          <ac:chgData name="Nischitha S" userId="S::nischithas@bgsit.ac.in::85d12a96-7980-4793-a301-65549345a755" providerId="AD" clId="Web-{6E865E0F-2F86-41F0-B01A-37BAFAF60EF2}" dt="2021-06-18T03:38:31.387" v="43"/>
          <ac:spMkLst>
            <pc:docMk/>
            <pc:sldMk cId="2305514244" sldId="284"/>
            <ac:spMk id="8" creationId="{3C54F4CE-85F0-46ED-80DA-9518C9251AD1}"/>
          </ac:spMkLst>
        </pc:spChg>
        <pc:spChg chg="add">
          <ac:chgData name="Nischitha S" userId="S::nischithas@bgsit.ac.in::85d12a96-7980-4793-a301-65549345a755" providerId="AD" clId="Web-{6E865E0F-2F86-41F0-B01A-37BAFAF60EF2}" dt="2021-06-18T03:38:31.387" v="43"/>
          <ac:spMkLst>
            <pc:docMk/>
            <pc:sldMk cId="2305514244" sldId="284"/>
            <ac:spMk id="10" creationId="{DADD1FCA-8ACB-4958-81DD-4CDD6D3E1921}"/>
          </ac:spMkLst>
        </pc:spChg>
        <pc:spChg chg="add del">
          <ac:chgData name="Nischitha S" userId="S::nischithas@bgsit.ac.in::85d12a96-7980-4793-a301-65549345a755" providerId="AD" clId="Web-{6E865E0F-2F86-41F0-B01A-37BAFAF60EF2}" dt="2021-06-18T03:38:31.356" v="42"/>
          <ac:spMkLst>
            <pc:docMk/>
            <pc:sldMk cId="2305514244" sldId="284"/>
            <ac:spMk id="13" creationId="{748321A4-DDE5-4057-A34B-A19FC26C50B0}"/>
          </ac:spMkLst>
        </pc:spChg>
        <pc:spChg chg="add del">
          <ac:chgData name="Nischitha S" userId="S::nischithas@bgsit.ac.in::85d12a96-7980-4793-a301-65549345a755" providerId="AD" clId="Web-{6E865E0F-2F86-41F0-B01A-37BAFAF60EF2}" dt="2021-06-18T03:38:31.356" v="42"/>
          <ac:spMkLst>
            <pc:docMk/>
            <pc:sldMk cId="2305514244" sldId="284"/>
            <ac:spMk id="15" creationId="{63C30B2F-D1D0-4298-AAAA-5CD7FAF7321F}"/>
          </ac:spMkLst>
        </pc:spChg>
        <pc:spChg chg="add del">
          <ac:chgData name="Nischitha S" userId="S::nischithas@bgsit.ac.in::85d12a96-7980-4793-a301-65549345a755" providerId="AD" clId="Web-{6E865E0F-2F86-41F0-B01A-37BAFAF60EF2}" dt="2021-06-18T03:38:31.356" v="42"/>
          <ac:spMkLst>
            <pc:docMk/>
            <pc:sldMk cId="2305514244" sldId="284"/>
            <ac:spMk id="17" creationId="{E9533D31-1769-4D2E-8948-546D7CB80A45}"/>
          </ac:spMkLst>
        </pc:spChg>
        <pc:spChg chg="add del">
          <ac:chgData name="Nischitha S" userId="S::nischithas@bgsit.ac.in::85d12a96-7980-4793-a301-65549345a755" providerId="AD" clId="Web-{6E865E0F-2F86-41F0-B01A-37BAFAF60EF2}" dt="2021-06-18T03:38:31.356" v="42"/>
          <ac:spMkLst>
            <pc:docMk/>
            <pc:sldMk cId="2305514244" sldId="284"/>
            <ac:spMk id="19" creationId="{EC7E64B5-F372-4994-9DA7-98448FE92CAA}"/>
          </ac:spMkLst>
        </pc:spChg>
        <pc:picChg chg="add mod ord">
          <ac:chgData name="Nischitha S" userId="S::nischithas@bgsit.ac.in::85d12a96-7980-4793-a301-65549345a755" providerId="AD" clId="Web-{6E865E0F-2F86-41F0-B01A-37BAFAF60EF2}" dt="2021-06-18T03:38:31.387" v="43"/>
          <ac:picMkLst>
            <pc:docMk/>
            <pc:sldMk cId="2305514244" sldId="284"/>
            <ac:picMk id="4" creationId="{B32082BE-8383-4EFD-9B6C-5E950DE5E14A}"/>
          </ac:picMkLst>
        </pc:picChg>
        <pc:picChg chg="add">
          <ac:chgData name="Nischitha S" userId="S::nischithas@bgsit.ac.in::85d12a96-7980-4793-a301-65549345a755" providerId="AD" clId="Web-{6E865E0F-2F86-41F0-B01A-37BAFAF60EF2}" dt="2021-06-18T03:38:31.387" v="43"/>
          <ac:picMkLst>
            <pc:docMk/>
            <pc:sldMk cId="2305514244" sldId="284"/>
            <ac:picMk id="6" creationId="{DEB2E8C4-C3E7-4048-A43D-9859510CFA98}"/>
          </ac:picMkLst>
        </pc:picChg>
        <pc:picChg chg="add del">
          <ac:chgData name="Nischitha S" userId="S::nischithas@bgsit.ac.in::85d12a96-7980-4793-a301-65549345a755" providerId="AD" clId="Web-{6E865E0F-2F86-41F0-B01A-37BAFAF60EF2}" dt="2021-06-18T03:38:31.356" v="42"/>
          <ac:picMkLst>
            <pc:docMk/>
            <pc:sldMk cId="2305514244" sldId="284"/>
            <ac:picMk id="9" creationId="{DEB2E8C4-C3E7-4048-A43D-9859510CFA98}"/>
          </ac:picMkLst>
        </pc:picChg>
        <pc:inkChg chg="add">
          <ac:chgData name="Nischitha S" userId="S::nischithas@bgsit.ac.in::85d12a96-7980-4793-a301-65549345a755" providerId="AD" clId="Web-{6E865E0F-2F86-41F0-B01A-37BAFAF60EF2}" dt="2021-06-18T03:38:31.387" v="43"/>
          <ac:inkMkLst>
            <pc:docMk/>
            <pc:sldMk cId="2305514244" sldId="284"/>
            <ac:inkMk id="7" creationId="{24D29CCB-7956-4E3E-8880-304085F04BF4}"/>
          </ac:inkMkLst>
        </pc:inkChg>
        <pc:inkChg chg="add del">
          <ac:chgData name="Nischitha S" userId="S::nischithas@bgsit.ac.in::85d12a96-7980-4793-a301-65549345a755" providerId="AD" clId="Web-{6E865E0F-2F86-41F0-B01A-37BAFAF60EF2}" dt="2021-06-18T03:38:31.356" v="42"/>
          <ac:inkMkLst>
            <pc:docMk/>
            <pc:sldMk cId="2305514244" sldId="284"/>
            <ac:inkMk id="11" creationId="{24D29CCB-7956-4E3E-8880-304085F04BF4}"/>
          </ac:inkMkLst>
        </pc:inkChg>
      </pc:sldChg>
      <pc:sldChg chg="addSp delSp modSp new mod setBg">
        <pc:chgData name="Nischitha S" userId="S::nischithas@bgsit.ac.in::85d12a96-7980-4793-a301-65549345a755" providerId="AD" clId="Web-{6E865E0F-2F86-41F0-B01A-37BAFAF60EF2}" dt="2021-06-18T03:39:08.094" v="64"/>
        <pc:sldMkLst>
          <pc:docMk/>
          <pc:sldMk cId="1038055232" sldId="285"/>
        </pc:sldMkLst>
        <pc:spChg chg="mod">
          <ac:chgData name="Nischitha S" userId="S::nischithas@bgsit.ac.in::85d12a96-7980-4793-a301-65549345a755" providerId="AD" clId="Web-{6E865E0F-2F86-41F0-B01A-37BAFAF60EF2}" dt="2021-06-18T03:39:08.094" v="64"/>
          <ac:spMkLst>
            <pc:docMk/>
            <pc:sldMk cId="1038055232" sldId="285"/>
            <ac:spMk id="2" creationId="{5D4E28B5-163B-4833-8112-67B272B47E63}"/>
          </ac:spMkLst>
        </pc:spChg>
        <pc:spChg chg="del">
          <ac:chgData name="Nischitha S" userId="S::nischithas@bgsit.ac.in::85d12a96-7980-4793-a301-65549345a755" providerId="AD" clId="Web-{6E865E0F-2F86-41F0-B01A-37BAFAF60EF2}" dt="2021-06-18T03:38:57.108" v="61"/>
          <ac:spMkLst>
            <pc:docMk/>
            <pc:sldMk cId="1038055232" sldId="285"/>
            <ac:spMk id="3" creationId="{EDDE1581-8C5A-4FA2-9B24-57A2DDD2F6E9}"/>
          </ac:spMkLst>
        </pc:spChg>
        <pc:spChg chg="add">
          <ac:chgData name="Nischitha S" userId="S::nischithas@bgsit.ac.in::85d12a96-7980-4793-a301-65549345a755" providerId="AD" clId="Web-{6E865E0F-2F86-41F0-B01A-37BAFAF60EF2}" dt="2021-06-18T03:39:08.094" v="64"/>
          <ac:spMkLst>
            <pc:docMk/>
            <pc:sldMk cId="1038055232" sldId="285"/>
            <ac:spMk id="13" creationId="{E914257E-1E2A-4AC7-89EC-1FB65C9C0A0D}"/>
          </ac:spMkLst>
        </pc:spChg>
        <pc:spChg chg="add">
          <ac:chgData name="Nischitha S" userId="S::nischithas@bgsit.ac.in::85d12a96-7980-4793-a301-65549345a755" providerId="AD" clId="Web-{6E865E0F-2F86-41F0-B01A-37BAFAF60EF2}" dt="2021-06-18T03:39:08.094" v="64"/>
          <ac:spMkLst>
            <pc:docMk/>
            <pc:sldMk cId="1038055232" sldId="285"/>
            <ac:spMk id="15" creationId="{03E1C8F1-97F5-489C-8308-958F09657254}"/>
          </ac:spMkLst>
        </pc:spChg>
        <pc:spChg chg="add">
          <ac:chgData name="Nischitha S" userId="S::nischithas@bgsit.ac.in::85d12a96-7980-4793-a301-65549345a755" providerId="AD" clId="Web-{6E865E0F-2F86-41F0-B01A-37BAFAF60EF2}" dt="2021-06-18T03:39:08.094" v="64"/>
          <ac:spMkLst>
            <pc:docMk/>
            <pc:sldMk cId="1038055232" sldId="285"/>
            <ac:spMk id="17" creationId="{DEB62645-D4DA-4E99-8344-B1536F63D108}"/>
          </ac:spMkLst>
        </pc:spChg>
        <pc:picChg chg="add mod ord">
          <ac:chgData name="Nischitha S" userId="S::nischithas@bgsit.ac.in::85d12a96-7980-4793-a301-65549345a755" providerId="AD" clId="Web-{6E865E0F-2F86-41F0-B01A-37BAFAF60EF2}" dt="2021-06-18T03:39:08.094" v="64"/>
          <ac:picMkLst>
            <pc:docMk/>
            <pc:sldMk cId="1038055232" sldId="285"/>
            <ac:picMk id="4" creationId="{DD5861B1-630C-4EB8-9E34-00D90265B66F}"/>
          </ac:picMkLst>
        </pc:picChg>
        <pc:picChg chg="add">
          <ac:chgData name="Nischitha S" userId="S::nischithas@bgsit.ac.in::85d12a96-7980-4793-a301-65549345a755" providerId="AD" clId="Web-{6E865E0F-2F86-41F0-B01A-37BAFAF60EF2}" dt="2021-06-18T03:39:08.094" v="64"/>
          <ac:picMkLst>
            <pc:docMk/>
            <pc:sldMk cId="1038055232" sldId="285"/>
            <ac:picMk id="9" creationId="{DEB2E8C4-C3E7-4048-A43D-9859510CFA98}"/>
          </ac:picMkLst>
        </pc:picChg>
        <pc:inkChg chg="add">
          <ac:chgData name="Nischitha S" userId="S::nischithas@bgsit.ac.in::85d12a96-7980-4793-a301-65549345a755" providerId="AD" clId="Web-{6E865E0F-2F86-41F0-B01A-37BAFAF60EF2}" dt="2021-06-18T03:39:08.094" v="64"/>
          <ac:inkMkLst>
            <pc:docMk/>
            <pc:sldMk cId="1038055232" sldId="285"/>
            <ac:inkMk id="11" creationId="{24D29CCB-7956-4E3E-8880-304085F04BF4}"/>
          </ac:inkMkLst>
        </pc:inkChg>
      </pc:sldChg>
      <pc:sldChg chg="addSp modSp new mod setBg">
        <pc:chgData name="Nischitha S" userId="S::nischithas@bgsit.ac.in::85d12a96-7980-4793-a301-65549345a755" providerId="AD" clId="Web-{6E865E0F-2F86-41F0-B01A-37BAFAF60EF2}" dt="2021-06-18T03:42:02.655" v="78"/>
        <pc:sldMkLst>
          <pc:docMk/>
          <pc:sldMk cId="1540123811" sldId="286"/>
        </pc:sldMkLst>
        <pc:spChg chg="mod">
          <ac:chgData name="Nischitha S" userId="S::nischithas@bgsit.ac.in::85d12a96-7980-4793-a301-65549345a755" providerId="AD" clId="Web-{6E865E0F-2F86-41F0-B01A-37BAFAF60EF2}" dt="2021-06-18T03:42:02.655" v="78"/>
          <ac:spMkLst>
            <pc:docMk/>
            <pc:sldMk cId="1540123811" sldId="286"/>
            <ac:spMk id="2" creationId="{86B00B07-42D5-47F9-B4C0-E97B380C9518}"/>
          </ac:spMkLst>
        </pc:spChg>
        <pc:spChg chg="mod">
          <ac:chgData name="Nischitha S" userId="S::nischithas@bgsit.ac.in::85d12a96-7980-4793-a301-65549345a755" providerId="AD" clId="Web-{6E865E0F-2F86-41F0-B01A-37BAFAF60EF2}" dt="2021-06-18T03:42:02.655" v="78"/>
          <ac:spMkLst>
            <pc:docMk/>
            <pc:sldMk cId="1540123811" sldId="286"/>
            <ac:spMk id="3" creationId="{944B88D0-F03B-4DFA-8604-F6F77514C789}"/>
          </ac:spMkLst>
        </pc:spChg>
        <pc:spChg chg="add">
          <ac:chgData name="Nischitha S" userId="S::nischithas@bgsit.ac.in::85d12a96-7980-4793-a301-65549345a755" providerId="AD" clId="Web-{6E865E0F-2F86-41F0-B01A-37BAFAF60EF2}" dt="2021-06-18T03:42:02.655" v="78"/>
          <ac:spMkLst>
            <pc:docMk/>
            <pc:sldMk cId="1540123811" sldId="286"/>
            <ac:spMk id="9" creationId="{7FF47CB7-972F-479F-A36D-9E72D26EC8DA}"/>
          </ac:spMkLst>
        </pc:spChg>
        <pc:spChg chg="add">
          <ac:chgData name="Nischitha S" userId="S::nischithas@bgsit.ac.in::85d12a96-7980-4793-a301-65549345a755" providerId="AD" clId="Web-{6E865E0F-2F86-41F0-B01A-37BAFAF60EF2}" dt="2021-06-18T03:42:02.655" v="78"/>
          <ac:spMkLst>
            <pc:docMk/>
            <pc:sldMk cId="1540123811" sldId="286"/>
            <ac:spMk id="11" creationId="{0D153B68-5844-490D-8E67-F616D6D721CA}"/>
          </ac:spMkLst>
        </pc:spChg>
        <pc:spChg chg="add">
          <ac:chgData name="Nischitha S" userId="S::nischithas@bgsit.ac.in::85d12a96-7980-4793-a301-65549345a755" providerId="AD" clId="Web-{6E865E0F-2F86-41F0-B01A-37BAFAF60EF2}" dt="2021-06-18T03:42:02.655" v="78"/>
          <ac:spMkLst>
            <pc:docMk/>
            <pc:sldMk cId="1540123811" sldId="286"/>
            <ac:spMk id="13" creationId="{C64E267B-3F5A-4357-9E7F-C5FBE5D3B1E0}"/>
          </ac:spMkLst>
        </pc:spChg>
        <pc:picChg chg="add mod">
          <ac:chgData name="Nischitha S" userId="S::nischithas@bgsit.ac.in::85d12a96-7980-4793-a301-65549345a755" providerId="AD" clId="Web-{6E865E0F-2F86-41F0-B01A-37BAFAF60EF2}" dt="2021-06-18T03:42:02.655" v="78"/>
          <ac:picMkLst>
            <pc:docMk/>
            <pc:sldMk cId="1540123811" sldId="286"/>
            <ac:picMk id="4" creationId="{5B66E0CD-CF98-4297-ADB4-E6B6A4C57458}"/>
          </ac:picMkLst>
        </pc:picChg>
      </pc:sldChg>
      <pc:sldChg chg="addSp delSp modSp new mod setBg">
        <pc:chgData name="Nischitha S" userId="S::nischithas@bgsit.ac.in::85d12a96-7980-4793-a301-65549345a755" providerId="AD" clId="Web-{6E865E0F-2F86-41F0-B01A-37BAFAF60EF2}" dt="2021-06-18T03:45:32.345" v="93" actId="20577"/>
        <pc:sldMkLst>
          <pc:docMk/>
          <pc:sldMk cId="563649699" sldId="287"/>
        </pc:sldMkLst>
        <pc:spChg chg="mod">
          <ac:chgData name="Nischitha S" userId="S::nischithas@bgsit.ac.in::85d12a96-7980-4793-a301-65549345a755" providerId="AD" clId="Web-{6E865E0F-2F86-41F0-B01A-37BAFAF60EF2}" dt="2021-06-18T03:45:32.345" v="93" actId="20577"/>
          <ac:spMkLst>
            <pc:docMk/>
            <pc:sldMk cId="563649699" sldId="287"/>
            <ac:spMk id="2" creationId="{30527732-7D1B-43B3-876F-FEB85AA25CF9}"/>
          </ac:spMkLst>
        </pc:spChg>
        <pc:spChg chg="del">
          <ac:chgData name="Nischitha S" userId="S::nischithas@bgsit.ac.in::85d12a96-7980-4793-a301-65549345a755" providerId="AD" clId="Web-{6E865E0F-2F86-41F0-B01A-37BAFAF60EF2}" dt="2021-06-18T03:41:34.325" v="77"/>
          <ac:spMkLst>
            <pc:docMk/>
            <pc:sldMk cId="563649699" sldId="287"/>
            <ac:spMk id="3" creationId="{21A96271-476C-41E0-A350-A226A9291B24}"/>
          </ac:spMkLst>
        </pc:spChg>
        <pc:spChg chg="add">
          <ac:chgData name="Nischitha S" userId="S::nischithas@bgsit.ac.in::85d12a96-7980-4793-a301-65549345a755" providerId="AD" clId="Web-{6E865E0F-2F86-41F0-B01A-37BAFAF60EF2}" dt="2021-06-18T03:45:20.735" v="83"/>
          <ac:spMkLst>
            <pc:docMk/>
            <pc:sldMk cId="563649699" sldId="287"/>
            <ac:spMk id="14" creationId="{31AA1E1C-DA67-488F-A983-F3ABD792C3BE}"/>
          </ac:spMkLst>
        </pc:spChg>
        <pc:spChg chg="add">
          <ac:chgData name="Nischitha S" userId="S::nischithas@bgsit.ac.in::85d12a96-7980-4793-a301-65549345a755" providerId="AD" clId="Web-{6E865E0F-2F86-41F0-B01A-37BAFAF60EF2}" dt="2021-06-18T03:45:20.735" v="83"/>
          <ac:spMkLst>
            <pc:docMk/>
            <pc:sldMk cId="563649699" sldId="287"/>
            <ac:spMk id="16" creationId="{DC46DA5A-CECD-42F0-A57E-8D5BAE36270E}"/>
          </ac:spMkLst>
        </pc:spChg>
        <pc:spChg chg="add">
          <ac:chgData name="Nischitha S" userId="S::nischithas@bgsit.ac.in::85d12a96-7980-4793-a301-65549345a755" providerId="AD" clId="Web-{6E865E0F-2F86-41F0-B01A-37BAFAF60EF2}" dt="2021-06-18T03:45:20.735" v="83"/>
          <ac:spMkLst>
            <pc:docMk/>
            <pc:sldMk cId="563649699" sldId="287"/>
            <ac:spMk id="18" creationId="{1BBFDD63-AD5F-4E42-979B-2FBDE3450982}"/>
          </ac:spMkLst>
        </pc:spChg>
        <pc:spChg chg="add">
          <ac:chgData name="Nischitha S" userId="S::nischithas@bgsit.ac.in::85d12a96-7980-4793-a301-65549345a755" providerId="AD" clId="Web-{6E865E0F-2F86-41F0-B01A-37BAFAF60EF2}" dt="2021-06-18T03:45:20.735" v="83"/>
          <ac:spMkLst>
            <pc:docMk/>
            <pc:sldMk cId="563649699" sldId="287"/>
            <ac:spMk id="20" creationId="{C700A9C2-5B99-488A-8884-76AB40DEF288}"/>
          </ac:spMkLst>
        </pc:spChg>
        <pc:spChg chg="add">
          <ac:chgData name="Nischitha S" userId="S::nischithas@bgsit.ac.in::85d12a96-7980-4793-a301-65549345a755" providerId="AD" clId="Web-{6E865E0F-2F86-41F0-B01A-37BAFAF60EF2}" dt="2021-06-18T03:45:20.735" v="83"/>
          <ac:spMkLst>
            <pc:docMk/>
            <pc:sldMk cId="563649699" sldId="287"/>
            <ac:spMk id="22" creationId="{AABDB02C-700D-4121-B1D1-CCB58F4BE5E0}"/>
          </ac:spMkLst>
        </pc:spChg>
        <pc:spChg chg="add">
          <ac:chgData name="Nischitha S" userId="S::nischithas@bgsit.ac.in::85d12a96-7980-4793-a301-65549345a755" providerId="AD" clId="Web-{6E865E0F-2F86-41F0-B01A-37BAFAF60EF2}" dt="2021-06-18T03:45:20.735" v="83"/>
          <ac:spMkLst>
            <pc:docMk/>
            <pc:sldMk cId="563649699" sldId="287"/>
            <ac:spMk id="24" creationId="{0B1B938D-F136-428F-BAEA-A69ADA053E02}"/>
          </ac:spMkLst>
        </pc:spChg>
        <pc:picChg chg="add mod ord">
          <ac:chgData name="Nischitha S" userId="S::nischithas@bgsit.ac.in::85d12a96-7980-4793-a301-65549345a755" providerId="AD" clId="Web-{6E865E0F-2F86-41F0-B01A-37BAFAF60EF2}" dt="2021-06-18T03:45:20.735" v="83"/>
          <ac:picMkLst>
            <pc:docMk/>
            <pc:sldMk cId="563649699" sldId="287"/>
            <ac:picMk id="4" creationId="{5952F37A-79BA-4C6D-9013-533950C8118F}"/>
          </ac:picMkLst>
        </pc:picChg>
        <pc:picChg chg="add mod">
          <ac:chgData name="Nischitha S" userId="S::nischithas@bgsit.ac.in::85d12a96-7980-4793-a301-65549345a755" providerId="AD" clId="Web-{6E865E0F-2F86-41F0-B01A-37BAFAF60EF2}" dt="2021-06-18T03:45:20.735" v="83"/>
          <ac:picMkLst>
            <pc:docMk/>
            <pc:sldMk cId="563649699" sldId="287"/>
            <ac:picMk id="5" creationId="{0A95EC37-3200-4793-8D5C-64D1C808A453}"/>
          </ac:picMkLst>
        </pc:picChg>
        <pc:picChg chg="add">
          <ac:chgData name="Nischitha S" userId="S::nischithas@bgsit.ac.in::85d12a96-7980-4793-a301-65549345a755" providerId="AD" clId="Web-{6E865E0F-2F86-41F0-B01A-37BAFAF60EF2}" dt="2021-06-18T03:45:20.735" v="83"/>
          <ac:picMkLst>
            <pc:docMk/>
            <pc:sldMk cId="563649699" sldId="287"/>
            <ac:picMk id="10" creationId="{DEB2E8C4-C3E7-4048-A43D-9859510CFA98}"/>
          </ac:picMkLst>
        </pc:picChg>
        <pc:inkChg chg="add">
          <ac:chgData name="Nischitha S" userId="S::nischithas@bgsit.ac.in::85d12a96-7980-4793-a301-65549345a755" providerId="AD" clId="Web-{6E865E0F-2F86-41F0-B01A-37BAFAF60EF2}" dt="2021-06-18T03:45:20.735" v="83"/>
          <ac:inkMkLst>
            <pc:docMk/>
            <pc:sldMk cId="563649699" sldId="287"/>
            <ac:inkMk id="12" creationId="{24D29CCB-7956-4E3E-8880-304085F04BF4}"/>
          </ac:inkMkLst>
        </pc:inkChg>
      </pc:sldChg>
    </pc:docChg>
  </pc:docChgLst>
  <pc:docChgLst>
    <pc:chgData name="Nischitha S" userId="S::nischithas@bgsit.ac.in::85d12a96-7980-4793-a301-65549345a755" providerId="AD" clId="Web-{BB4498B7-537C-453B-96E8-A2334051C92E}"/>
    <pc:docChg chg="addSld modSld">
      <pc:chgData name="Nischitha S" userId="S::nischithas@bgsit.ac.in::85d12a96-7980-4793-a301-65549345a755" providerId="AD" clId="Web-{BB4498B7-537C-453B-96E8-A2334051C92E}" dt="2021-06-15T06:32:50.232" v="101" actId="20577"/>
      <pc:docMkLst>
        <pc:docMk/>
      </pc:docMkLst>
      <pc:sldChg chg="addSp delSp modSp new mod setBg">
        <pc:chgData name="Nischitha S" userId="S::nischithas@bgsit.ac.in::85d12a96-7980-4793-a301-65549345a755" providerId="AD" clId="Web-{BB4498B7-537C-453B-96E8-A2334051C92E}" dt="2021-06-15T06:18:44.114" v="48"/>
        <pc:sldMkLst>
          <pc:docMk/>
          <pc:sldMk cId="2374251373" sldId="271"/>
        </pc:sldMkLst>
        <pc:spChg chg="mod">
          <ac:chgData name="Nischitha S" userId="S::nischithas@bgsit.ac.in::85d12a96-7980-4793-a301-65549345a755" providerId="AD" clId="Web-{BB4498B7-537C-453B-96E8-A2334051C92E}" dt="2021-06-15T06:18:44.114" v="48"/>
          <ac:spMkLst>
            <pc:docMk/>
            <pc:sldMk cId="2374251373" sldId="271"/>
            <ac:spMk id="2" creationId="{E46E4940-83FC-4A0A-9CB6-6AEB5E41C68A}"/>
          </ac:spMkLst>
        </pc:spChg>
        <pc:spChg chg="del">
          <ac:chgData name="Nischitha S" userId="S::nischithas@bgsit.ac.in::85d12a96-7980-4793-a301-65549345a755" providerId="AD" clId="Web-{BB4498B7-537C-453B-96E8-A2334051C92E}" dt="2021-06-15T06:18:08.705" v="44"/>
          <ac:spMkLst>
            <pc:docMk/>
            <pc:sldMk cId="2374251373" sldId="271"/>
            <ac:spMk id="3" creationId="{ABAE9F43-1FB2-46D3-B65D-FAFABE7198BD}"/>
          </ac:spMkLst>
        </pc:spChg>
        <pc:spChg chg="add">
          <ac:chgData name="Nischitha S" userId="S::nischithas@bgsit.ac.in::85d12a96-7980-4793-a301-65549345a755" providerId="AD" clId="Web-{BB4498B7-537C-453B-96E8-A2334051C92E}" dt="2021-06-15T06:18:44.114" v="48"/>
          <ac:spMkLst>
            <pc:docMk/>
            <pc:sldMk cId="2374251373" sldId="271"/>
            <ac:spMk id="14" creationId="{414FF491-9986-4B6F-A24A-ED30A05FEEF6}"/>
          </ac:spMkLst>
        </pc:spChg>
        <pc:spChg chg="add">
          <ac:chgData name="Nischitha S" userId="S::nischithas@bgsit.ac.in::85d12a96-7980-4793-a301-65549345a755" providerId="AD" clId="Web-{BB4498B7-537C-453B-96E8-A2334051C92E}" dt="2021-06-15T06:18:44.114" v="48"/>
          <ac:spMkLst>
            <pc:docMk/>
            <pc:sldMk cId="2374251373" sldId="271"/>
            <ac:spMk id="16" creationId="{56BA7FB1-7171-4986-B7AF-C52E4D6C8763}"/>
          </ac:spMkLst>
        </pc:spChg>
        <pc:spChg chg="add">
          <ac:chgData name="Nischitha S" userId="S::nischithas@bgsit.ac.in::85d12a96-7980-4793-a301-65549345a755" providerId="AD" clId="Web-{BB4498B7-537C-453B-96E8-A2334051C92E}" dt="2021-06-15T06:18:44.114" v="48"/>
          <ac:spMkLst>
            <pc:docMk/>
            <pc:sldMk cId="2374251373" sldId="271"/>
            <ac:spMk id="18" creationId="{34A51828-8A1C-4718-8592-FA8A698355FE}"/>
          </ac:spMkLst>
        </pc:spChg>
        <pc:picChg chg="add mod ord">
          <ac:chgData name="Nischitha S" userId="S::nischithas@bgsit.ac.in::85d12a96-7980-4793-a301-65549345a755" providerId="AD" clId="Web-{BB4498B7-537C-453B-96E8-A2334051C92E}" dt="2021-06-15T06:18:44.114" v="48"/>
          <ac:picMkLst>
            <pc:docMk/>
            <pc:sldMk cId="2374251373" sldId="271"/>
            <ac:picMk id="4" creationId="{0F93AB0B-27C7-428E-87E8-D71114118BB8}"/>
          </ac:picMkLst>
        </pc:picChg>
        <pc:picChg chg="add mod">
          <ac:chgData name="Nischitha S" userId="S::nischithas@bgsit.ac.in::85d12a96-7980-4793-a301-65549345a755" providerId="AD" clId="Web-{BB4498B7-537C-453B-96E8-A2334051C92E}" dt="2021-06-15T06:18:44.114" v="48"/>
          <ac:picMkLst>
            <pc:docMk/>
            <pc:sldMk cId="2374251373" sldId="271"/>
            <ac:picMk id="5" creationId="{7E8D7A36-EE08-42D9-A6C1-8A1159F61EC2}"/>
          </ac:picMkLst>
        </pc:picChg>
        <pc:picChg chg="add">
          <ac:chgData name="Nischitha S" userId="S::nischithas@bgsit.ac.in::85d12a96-7980-4793-a301-65549345a755" providerId="AD" clId="Web-{BB4498B7-537C-453B-96E8-A2334051C92E}" dt="2021-06-15T06:18:44.114" v="48"/>
          <ac:picMkLst>
            <pc:docMk/>
            <pc:sldMk cId="2374251373" sldId="271"/>
            <ac:picMk id="10" creationId="{DEB2E8C4-C3E7-4048-A43D-9859510CFA98}"/>
          </ac:picMkLst>
        </pc:picChg>
        <pc:inkChg chg="add">
          <ac:chgData name="Nischitha S" userId="S::nischithas@bgsit.ac.in::85d12a96-7980-4793-a301-65549345a755" providerId="AD" clId="Web-{BB4498B7-537C-453B-96E8-A2334051C92E}" dt="2021-06-15T06:18:44.114" v="48"/>
          <ac:inkMkLst>
            <pc:docMk/>
            <pc:sldMk cId="2374251373" sldId="271"/>
            <ac:inkMk id="12" creationId="{24D29CCB-7956-4E3E-8880-304085F04BF4}"/>
          </ac:inkMkLst>
        </pc:inkChg>
      </pc:sldChg>
      <pc:sldChg chg="addSp delSp modSp new mod setBg">
        <pc:chgData name="Nischitha S" userId="S::nischithas@bgsit.ac.in::85d12a96-7980-4793-a301-65549345a755" providerId="AD" clId="Web-{BB4498B7-537C-453B-96E8-A2334051C92E}" dt="2021-06-15T06:19:17.898" v="53"/>
        <pc:sldMkLst>
          <pc:docMk/>
          <pc:sldMk cId="1250246158" sldId="272"/>
        </pc:sldMkLst>
        <pc:spChg chg="mod">
          <ac:chgData name="Nischitha S" userId="S::nischithas@bgsit.ac.in::85d12a96-7980-4793-a301-65549345a755" providerId="AD" clId="Web-{BB4498B7-537C-453B-96E8-A2334051C92E}" dt="2021-06-15T06:19:17.898" v="53"/>
          <ac:spMkLst>
            <pc:docMk/>
            <pc:sldMk cId="1250246158" sldId="272"/>
            <ac:spMk id="2" creationId="{A8FA4242-B9CD-4387-BBBD-32622CCC93E3}"/>
          </ac:spMkLst>
        </pc:spChg>
        <pc:spChg chg="del">
          <ac:chgData name="Nischitha S" userId="S::nischithas@bgsit.ac.in::85d12a96-7980-4793-a301-65549345a755" providerId="AD" clId="Web-{BB4498B7-537C-453B-96E8-A2334051C92E}" dt="2021-06-15T06:19:05.553" v="49"/>
          <ac:spMkLst>
            <pc:docMk/>
            <pc:sldMk cId="1250246158" sldId="272"/>
            <ac:spMk id="3" creationId="{69823099-5E27-4E49-A14F-551CE028E7CA}"/>
          </ac:spMkLst>
        </pc:spChg>
        <pc:spChg chg="add">
          <ac:chgData name="Nischitha S" userId="S::nischithas@bgsit.ac.in::85d12a96-7980-4793-a301-65549345a755" providerId="AD" clId="Web-{BB4498B7-537C-453B-96E8-A2334051C92E}" dt="2021-06-15T06:19:17.898" v="53"/>
          <ac:spMkLst>
            <pc:docMk/>
            <pc:sldMk cId="1250246158" sldId="272"/>
            <ac:spMk id="13" creationId="{E914257E-1E2A-4AC7-89EC-1FB65C9C0A0D}"/>
          </ac:spMkLst>
        </pc:spChg>
        <pc:spChg chg="add">
          <ac:chgData name="Nischitha S" userId="S::nischithas@bgsit.ac.in::85d12a96-7980-4793-a301-65549345a755" providerId="AD" clId="Web-{BB4498B7-537C-453B-96E8-A2334051C92E}" dt="2021-06-15T06:19:17.898" v="53"/>
          <ac:spMkLst>
            <pc:docMk/>
            <pc:sldMk cId="1250246158" sldId="272"/>
            <ac:spMk id="15" creationId="{03E1C8F1-97F5-489C-8308-958F09657254}"/>
          </ac:spMkLst>
        </pc:spChg>
        <pc:spChg chg="add">
          <ac:chgData name="Nischitha S" userId="S::nischithas@bgsit.ac.in::85d12a96-7980-4793-a301-65549345a755" providerId="AD" clId="Web-{BB4498B7-537C-453B-96E8-A2334051C92E}" dt="2021-06-15T06:19:17.898" v="53"/>
          <ac:spMkLst>
            <pc:docMk/>
            <pc:sldMk cId="1250246158" sldId="272"/>
            <ac:spMk id="17" creationId="{DEB62645-D4DA-4E99-8344-B1536F63D108}"/>
          </ac:spMkLst>
        </pc:spChg>
        <pc:picChg chg="add mod ord">
          <ac:chgData name="Nischitha S" userId="S::nischithas@bgsit.ac.in::85d12a96-7980-4793-a301-65549345a755" providerId="AD" clId="Web-{BB4498B7-537C-453B-96E8-A2334051C92E}" dt="2021-06-15T06:19:17.898" v="53"/>
          <ac:picMkLst>
            <pc:docMk/>
            <pc:sldMk cId="1250246158" sldId="272"/>
            <ac:picMk id="4" creationId="{16B74574-5F44-43A1-9D91-B12EF253D98C}"/>
          </ac:picMkLst>
        </pc:picChg>
        <pc:picChg chg="add">
          <ac:chgData name="Nischitha S" userId="S::nischithas@bgsit.ac.in::85d12a96-7980-4793-a301-65549345a755" providerId="AD" clId="Web-{BB4498B7-537C-453B-96E8-A2334051C92E}" dt="2021-06-15T06:19:17.898" v="53"/>
          <ac:picMkLst>
            <pc:docMk/>
            <pc:sldMk cId="1250246158" sldId="272"/>
            <ac:picMk id="9" creationId="{DEB2E8C4-C3E7-4048-A43D-9859510CFA98}"/>
          </ac:picMkLst>
        </pc:picChg>
        <pc:inkChg chg="add">
          <ac:chgData name="Nischitha S" userId="S::nischithas@bgsit.ac.in::85d12a96-7980-4793-a301-65549345a755" providerId="AD" clId="Web-{BB4498B7-537C-453B-96E8-A2334051C92E}" dt="2021-06-15T06:19:17.898" v="53"/>
          <ac:inkMkLst>
            <pc:docMk/>
            <pc:sldMk cId="1250246158" sldId="272"/>
            <ac:inkMk id="11" creationId="{24D29CCB-7956-4E3E-8880-304085F04BF4}"/>
          </ac:inkMkLst>
        </pc:inkChg>
      </pc:sldChg>
      <pc:sldChg chg="modSp new">
        <pc:chgData name="Nischitha S" userId="S::nischithas@bgsit.ac.in::85d12a96-7980-4793-a301-65549345a755" providerId="AD" clId="Web-{BB4498B7-537C-453B-96E8-A2334051C92E}" dt="2021-06-15T06:24:20.183" v="84" actId="20577"/>
        <pc:sldMkLst>
          <pc:docMk/>
          <pc:sldMk cId="3752994231" sldId="273"/>
        </pc:sldMkLst>
        <pc:spChg chg="mod">
          <ac:chgData name="Nischitha S" userId="S::nischithas@bgsit.ac.in::85d12a96-7980-4793-a301-65549345a755" providerId="AD" clId="Web-{BB4498B7-537C-453B-96E8-A2334051C92E}" dt="2021-06-15T06:24:20.183" v="84" actId="20577"/>
          <ac:spMkLst>
            <pc:docMk/>
            <pc:sldMk cId="3752994231" sldId="273"/>
            <ac:spMk id="2" creationId="{F1302033-FEAC-4BCC-8105-4D9A6B267DDA}"/>
          </ac:spMkLst>
        </pc:spChg>
        <pc:spChg chg="mod">
          <ac:chgData name="Nischitha S" userId="S::nischithas@bgsit.ac.in::85d12a96-7980-4793-a301-65549345a755" providerId="AD" clId="Web-{BB4498B7-537C-453B-96E8-A2334051C92E}" dt="2021-06-15T06:23:50.634" v="75" actId="20577"/>
          <ac:spMkLst>
            <pc:docMk/>
            <pc:sldMk cId="3752994231" sldId="273"/>
            <ac:spMk id="3" creationId="{7CD0FA38-B8CA-4BC9-A3DF-D1E7F415E296}"/>
          </ac:spMkLst>
        </pc:spChg>
      </pc:sldChg>
      <pc:sldChg chg="modSp new">
        <pc:chgData name="Nischitha S" userId="S::nischithas@bgsit.ac.in::85d12a96-7980-4793-a301-65549345a755" providerId="AD" clId="Web-{BB4498B7-537C-453B-96E8-A2334051C92E}" dt="2021-06-15T06:31:24.539" v="91" actId="20577"/>
        <pc:sldMkLst>
          <pc:docMk/>
          <pc:sldMk cId="3390430192" sldId="274"/>
        </pc:sldMkLst>
        <pc:spChg chg="mod">
          <ac:chgData name="Nischitha S" userId="S::nischithas@bgsit.ac.in::85d12a96-7980-4793-a301-65549345a755" providerId="AD" clId="Web-{BB4498B7-537C-453B-96E8-A2334051C92E}" dt="2021-06-15T06:24:45.638" v="87" actId="20577"/>
          <ac:spMkLst>
            <pc:docMk/>
            <pc:sldMk cId="3390430192" sldId="274"/>
            <ac:spMk id="2" creationId="{A5F7D459-4164-4505-9C16-2F30A04047DB}"/>
          </ac:spMkLst>
        </pc:spChg>
        <pc:spChg chg="mod">
          <ac:chgData name="Nischitha S" userId="S::nischithas@bgsit.ac.in::85d12a96-7980-4793-a301-65549345a755" providerId="AD" clId="Web-{BB4498B7-537C-453B-96E8-A2334051C92E}" dt="2021-06-15T06:31:24.539" v="91" actId="20577"/>
          <ac:spMkLst>
            <pc:docMk/>
            <pc:sldMk cId="3390430192" sldId="274"/>
            <ac:spMk id="3" creationId="{57C858E1-B9BE-4048-B87D-5D86CD928171}"/>
          </ac:spMkLst>
        </pc:spChg>
      </pc:sldChg>
      <pc:sldChg chg="modSp new">
        <pc:chgData name="Nischitha S" userId="S::nischithas@bgsit.ac.in::85d12a96-7980-4793-a301-65549345a755" providerId="AD" clId="Web-{BB4498B7-537C-453B-96E8-A2334051C92E}" dt="2021-06-15T06:32:50.232" v="101" actId="20577"/>
        <pc:sldMkLst>
          <pc:docMk/>
          <pc:sldMk cId="3152031457" sldId="275"/>
        </pc:sldMkLst>
        <pc:spChg chg="mod">
          <ac:chgData name="Nischitha S" userId="S::nischithas@bgsit.ac.in::85d12a96-7980-4793-a301-65549345a755" providerId="AD" clId="Web-{BB4498B7-537C-453B-96E8-A2334051C92E}" dt="2021-06-15T06:31:53.057" v="94" actId="20577"/>
          <ac:spMkLst>
            <pc:docMk/>
            <pc:sldMk cId="3152031457" sldId="275"/>
            <ac:spMk id="2" creationId="{A60AD14A-9A19-416B-BE3E-B343177866FC}"/>
          </ac:spMkLst>
        </pc:spChg>
        <pc:spChg chg="mod">
          <ac:chgData name="Nischitha S" userId="S::nischithas@bgsit.ac.in::85d12a96-7980-4793-a301-65549345a755" providerId="AD" clId="Web-{BB4498B7-537C-453B-96E8-A2334051C92E}" dt="2021-06-15T06:32:50.232" v="101" actId="20577"/>
          <ac:spMkLst>
            <pc:docMk/>
            <pc:sldMk cId="3152031457" sldId="275"/>
            <ac:spMk id="3" creationId="{3BCB87AA-F0A7-416F-90CD-9B396050359F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03:38:5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03:45:1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0T15:58:0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0T15:57:4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0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6:2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7:2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3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9:1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5T06:18:3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5T06:19:1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8T03:38:2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June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4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June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041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June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5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June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2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June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June 20,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1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June 20,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136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June 20,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68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June 20,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June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June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6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June 20,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923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4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5755341"/>
            <a:ext cx="10160000" cy="884518"/>
          </a:xfrm>
        </p:spPr>
        <p:txBody>
          <a:bodyPr anchor="t">
            <a:normAutofit fontScale="90000"/>
          </a:bodyPr>
          <a:lstStyle/>
          <a:p>
            <a:r>
              <a:rPr lang="en-US" b="1" dirty="0">
                <a:latin typeface="Times New Roman"/>
                <a:ea typeface="Batang"/>
                <a:cs typeface="Times New Roman"/>
              </a:rPr>
              <a:t>INTERNET OF THINGS(18EC64)</a:t>
            </a:r>
            <a:br>
              <a:rPr lang="en-US" b="1" dirty="0">
                <a:latin typeface="Times New Roman"/>
                <a:ea typeface="Batang"/>
              </a:rPr>
            </a:br>
            <a:r>
              <a:rPr lang="en-US" b="1" dirty="0">
                <a:latin typeface="Times New Roman"/>
                <a:ea typeface="Batang"/>
                <a:cs typeface="Times New Roman"/>
              </a:rPr>
              <a:t>MODULE-3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7292" y="5149516"/>
            <a:ext cx="5768283" cy="505326"/>
          </a:xfrm>
        </p:spPr>
        <p:txBody>
          <a:bodyPr anchor="b">
            <a:normAutofit/>
          </a:bodyPr>
          <a:lstStyle/>
          <a:p>
            <a:endParaRPr lang="en-US"/>
          </a:p>
        </p:txBody>
      </p:sp>
      <p:pic>
        <p:nvPicPr>
          <p:cNvPr id="4" name="Picture 3" descr="Optical fiber threads">
            <a:extLst>
              <a:ext uri="{FF2B5EF4-FFF2-40B4-BE49-F238E27FC236}">
                <a16:creationId xmlns:a16="http://schemas.microsoft.com/office/drawing/2014/main" id="{543EEABF-7B0C-463E-8883-BABAC71F1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07" r="-2" b="19916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5AE79-246D-4C00-A244-1E5C0D13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ea typeface="Batang"/>
              </a:rPr>
              <a:t>6lowpan </a:t>
            </a:r>
            <a:r>
              <a:rPr lang="en-US" dirty="0" err="1">
                <a:ea typeface="Batang"/>
              </a:rPr>
              <a:t>headercompression</a:t>
            </a:r>
            <a:endParaRPr lang="en-US" dirty="0" err="1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F19C1BA9-83C0-4792-8A82-DB0756B1E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033644" y="2124075"/>
            <a:ext cx="8112837" cy="407670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9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DCCFA-D85D-47D4-AEE7-9298188B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pic>
        <p:nvPicPr>
          <p:cNvPr id="5" name="Picture 5" descr="Timeline&#10;&#10;Description automatically generated">
            <a:extLst>
              <a:ext uri="{FF2B5EF4-FFF2-40B4-BE49-F238E27FC236}">
                <a16:creationId xmlns:a16="http://schemas.microsoft.com/office/drawing/2014/main" id="{63287696-092E-4A20-B965-BC7B2EE1C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04199" y="2124075"/>
            <a:ext cx="9371726" cy="407670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0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F8380-5DCE-4F2F-8997-FD2F1192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pic>
        <p:nvPicPr>
          <p:cNvPr id="4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B61CDC8-001F-4036-976B-30F1CFFA9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05972" y="2197232"/>
            <a:ext cx="10768181" cy="3930385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3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DA1B-4C02-43EA-82AD-ED1E87AB7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Batang"/>
              </a:rPr>
              <a:t>6TiSCH</a:t>
            </a:r>
            <a:endParaRPr lang="en-US" dirty="0"/>
          </a:p>
        </p:txBody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9929EF3-44B3-40F5-A0A7-4D09750D0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331" y="2777938"/>
            <a:ext cx="5981700" cy="2524125"/>
          </a:xfrm>
        </p:spPr>
      </p:pic>
    </p:spTree>
    <p:extLst>
      <p:ext uri="{BB962C8B-B14F-4D97-AF65-F5344CB8AC3E}">
        <p14:creationId xmlns:p14="http://schemas.microsoft.com/office/powerpoint/2010/main" val="2991575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60FE4-524C-4CBF-8EB6-57AC525AE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Batang"/>
              </a:rPr>
              <a:t>5TISCHSCHEDULEMANAGEMENT 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27490-E89D-4D29-83ED-B7CA55DFB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Static scheduling</a:t>
            </a:r>
          </a:p>
          <a:p>
            <a:r>
              <a:rPr lang="en-US" b="1" dirty="0">
                <a:ea typeface="+mn-lt"/>
                <a:cs typeface="+mn-lt"/>
              </a:rPr>
              <a:t>Neighbor-to-neighbor scheduling</a:t>
            </a:r>
          </a:p>
          <a:p>
            <a:r>
              <a:rPr lang="en-US" b="1" dirty="0">
                <a:ea typeface="+mn-lt"/>
                <a:cs typeface="+mn-lt"/>
              </a:rPr>
              <a:t>Remote monitoring and scheduling management</a:t>
            </a:r>
          </a:p>
          <a:p>
            <a:r>
              <a:rPr lang="en-US" b="1" dirty="0">
                <a:ea typeface="+mn-lt"/>
                <a:cs typeface="+mn-lt"/>
              </a:rPr>
              <a:t>Hop-by-hop scheduling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0721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FE9B-E57B-4C0C-A659-968ACF4A1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Batang"/>
              </a:rPr>
              <a:t>6TISCH FORWARDING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0E9F3-357B-4AA8-A104-48C523FF5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Track Forwarding (TF)</a:t>
            </a:r>
          </a:p>
          <a:p>
            <a:r>
              <a:rPr lang="en-US" b="1" dirty="0">
                <a:ea typeface="+mn-lt"/>
                <a:cs typeface="+mn-lt"/>
              </a:rPr>
              <a:t>Fragment forwarding (FF)</a:t>
            </a:r>
          </a:p>
          <a:p>
            <a:r>
              <a:rPr lang="en-US" b="1" dirty="0">
                <a:ea typeface="+mn-lt"/>
                <a:cs typeface="+mn-lt"/>
              </a:rPr>
              <a:t>IPv6 Forwarding (6F)</a:t>
            </a:r>
          </a:p>
        </p:txBody>
      </p:sp>
    </p:spTree>
    <p:extLst>
      <p:ext uri="{BB962C8B-B14F-4D97-AF65-F5344CB8AC3E}">
        <p14:creationId xmlns:p14="http://schemas.microsoft.com/office/powerpoint/2010/main" val="127328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14FF491-9986-4B6F-A24A-ED30A05FE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6BA7FB1-7171-4986-B7AF-C52E4D6C8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43788"/>
            <a:ext cx="12192000" cy="2514212"/>
          </a:xfrm>
          <a:custGeom>
            <a:avLst/>
            <a:gdLst>
              <a:gd name="connsiteX0" fmla="*/ 1459261 w 12192000"/>
              <a:gd name="connsiteY0" fmla="*/ 0 h 2514212"/>
              <a:gd name="connsiteX1" fmla="*/ 1491434 w 12192000"/>
              <a:gd name="connsiteY1" fmla="*/ 2081 h 2514212"/>
              <a:gd name="connsiteX2" fmla="*/ 1521133 w 12192000"/>
              <a:gd name="connsiteY2" fmla="*/ 12705 h 2514212"/>
              <a:gd name="connsiteX3" fmla="*/ 1520642 w 12192000"/>
              <a:gd name="connsiteY3" fmla="*/ 15718 h 2514212"/>
              <a:gd name="connsiteX4" fmla="*/ 1525346 w 12192000"/>
              <a:gd name="connsiteY4" fmla="*/ 17440 h 2514212"/>
              <a:gd name="connsiteX5" fmla="*/ 1529861 w 12192000"/>
              <a:gd name="connsiteY5" fmla="*/ 15828 h 2514212"/>
              <a:gd name="connsiteX6" fmla="*/ 1535486 w 12192000"/>
              <a:gd name="connsiteY6" fmla="*/ 17840 h 2514212"/>
              <a:gd name="connsiteX7" fmla="*/ 1550942 w 12192000"/>
              <a:gd name="connsiteY7" fmla="*/ 22528 h 2514212"/>
              <a:gd name="connsiteX8" fmla="*/ 1555648 w 12192000"/>
              <a:gd name="connsiteY8" fmla="*/ 29063 h 2514212"/>
              <a:gd name="connsiteX9" fmla="*/ 1616371 w 12192000"/>
              <a:gd name="connsiteY9" fmla="*/ 45923 h 2514212"/>
              <a:gd name="connsiteX10" fmla="*/ 1635562 w 12192000"/>
              <a:gd name="connsiteY10" fmla="*/ 43049 h 2514212"/>
              <a:gd name="connsiteX11" fmla="*/ 1656629 w 12192000"/>
              <a:gd name="connsiteY11" fmla="*/ 54632 h 2514212"/>
              <a:gd name="connsiteX12" fmla="*/ 1718980 w 12192000"/>
              <a:gd name="connsiteY12" fmla="*/ 62564 h 2514212"/>
              <a:gd name="connsiteX13" fmla="*/ 1787692 w 12192000"/>
              <a:gd name="connsiteY13" fmla="*/ 79092 h 2514212"/>
              <a:gd name="connsiteX14" fmla="*/ 1835852 w 12192000"/>
              <a:gd name="connsiteY14" fmla="*/ 95722 h 2514212"/>
              <a:gd name="connsiteX15" fmla="*/ 1968340 w 12192000"/>
              <a:gd name="connsiteY15" fmla="*/ 113275 h 2514212"/>
              <a:gd name="connsiteX16" fmla="*/ 2192095 w 12192000"/>
              <a:gd name="connsiteY16" fmla="*/ 132015 h 2514212"/>
              <a:gd name="connsiteX17" fmla="*/ 2238669 w 12192000"/>
              <a:gd name="connsiteY17" fmla="*/ 138299 h 2514212"/>
              <a:gd name="connsiteX18" fmla="*/ 2274486 w 12192000"/>
              <a:gd name="connsiteY18" fmla="*/ 152812 h 2514212"/>
              <a:gd name="connsiteX19" fmla="*/ 2279116 w 12192000"/>
              <a:gd name="connsiteY19" fmla="*/ 164122 h 2514212"/>
              <a:gd name="connsiteX20" fmla="*/ 2304056 w 12192000"/>
              <a:gd name="connsiteY20" fmla="*/ 169037 h 2514212"/>
              <a:gd name="connsiteX21" fmla="*/ 2309804 w 12192000"/>
              <a:gd name="connsiteY21" fmla="*/ 172251 h 2514212"/>
              <a:gd name="connsiteX22" fmla="*/ 2343670 w 12192000"/>
              <a:gd name="connsiteY22" fmla="*/ 188764 h 2514212"/>
              <a:gd name="connsiteX23" fmla="*/ 2437876 w 12192000"/>
              <a:gd name="connsiteY23" fmla="*/ 176721 h 2514212"/>
              <a:gd name="connsiteX24" fmla="*/ 2506102 w 12192000"/>
              <a:gd name="connsiteY24" fmla="*/ 177268 h 2514212"/>
              <a:gd name="connsiteX25" fmla="*/ 2510860 w 12192000"/>
              <a:gd name="connsiteY25" fmla="*/ 180499 h 2514212"/>
              <a:gd name="connsiteX26" fmla="*/ 2513728 w 12192000"/>
              <a:gd name="connsiteY26" fmla="*/ 188092 h 2514212"/>
              <a:gd name="connsiteX27" fmla="*/ 2525381 w 12192000"/>
              <a:gd name="connsiteY27" fmla="*/ 191769 h 2514212"/>
              <a:gd name="connsiteX28" fmla="*/ 2535756 w 12192000"/>
              <a:gd name="connsiteY28" fmla="*/ 200817 h 2514212"/>
              <a:gd name="connsiteX29" fmla="*/ 2948811 w 12192000"/>
              <a:gd name="connsiteY29" fmla="*/ 262955 h 2514212"/>
              <a:gd name="connsiteX30" fmla="*/ 3142095 w 12192000"/>
              <a:gd name="connsiteY30" fmla="*/ 233204 h 2514212"/>
              <a:gd name="connsiteX31" fmla="*/ 3218414 w 12192000"/>
              <a:gd name="connsiteY31" fmla="*/ 232839 h 2514212"/>
              <a:gd name="connsiteX32" fmla="*/ 3227972 w 12192000"/>
              <a:gd name="connsiteY32" fmla="*/ 240653 h 2514212"/>
              <a:gd name="connsiteX33" fmla="*/ 3339346 w 12192000"/>
              <a:gd name="connsiteY33" fmla="*/ 209458 h 2514212"/>
              <a:gd name="connsiteX34" fmla="*/ 3490713 w 12192000"/>
              <a:gd name="connsiteY34" fmla="*/ 226208 h 2514212"/>
              <a:gd name="connsiteX35" fmla="*/ 3603103 w 12192000"/>
              <a:gd name="connsiteY35" fmla="*/ 248853 h 2514212"/>
              <a:gd name="connsiteX36" fmla="*/ 3666905 w 12192000"/>
              <a:gd name="connsiteY36" fmla="*/ 257229 h 2514212"/>
              <a:gd name="connsiteX37" fmla="*/ 3712467 w 12192000"/>
              <a:gd name="connsiteY37" fmla="*/ 268120 h 2514212"/>
              <a:gd name="connsiteX38" fmla="*/ 3833104 w 12192000"/>
              <a:gd name="connsiteY38" fmla="*/ 270033 h 2514212"/>
              <a:gd name="connsiteX39" fmla="*/ 4035021 w 12192000"/>
              <a:gd name="connsiteY39" fmla="*/ 262422 h 2514212"/>
              <a:gd name="connsiteX40" fmla="*/ 4179149 w 12192000"/>
              <a:gd name="connsiteY40" fmla="*/ 301076 h 2514212"/>
              <a:gd name="connsiteX41" fmla="*/ 4260839 w 12192000"/>
              <a:gd name="connsiteY41" fmla="*/ 278054 h 2514212"/>
              <a:gd name="connsiteX42" fmla="*/ 4351813 w 12192000"/>
              <a:gd name="connsiteY42" fmla="*/ 290531 h 2514212"/>
              <a:gd name="connsiteX43" fmla="*/ 4711075 w 12192000"/>
              <a:gd name="connsiteY43" fmla="*/ 274182 h 2514212"/>
              <a:gd name="connsiteX44" fmla="*/ 4942986 w 12192000"/>
              <a:gd name="connsiteY44" fmla="*/ 256714 h 2514212"/>
              <a:gd name="connsiteX45" fmla="*/ 4975093 w 12192000"/>
              <a:gd name="connsiteY45" fmla="*/ 251303 h 2514212"/>
              <a:gd name="connsiteX46" fmla="*/ 4975507 w 12192000"/>
              <a:gd name="connsiteY46" fmla="*/ 248286 h 2514212"/>
              <a:gd name="connsiteX47" fmla="*/ 4980605 w 12192000"/>
              <a:gd name="connsiteY47" fmla="*/ 247390 h 2514212"/>
              <a:gd name="connsiteX48" fmla="*/ 4984527 w 12192000"/>
              <a:gd name="connsiteY48" fmla="*/ 249713 h 2514212"/>
              <a:gd name="connsiteX49" fmla="*/ 4990610 w 12192000"/>
              <a:gd name="connsiteY49" fmla="*/ 248688 h 2514212"/>
              <a:gd name="connsiteX50" fmla="*/ 5007068 w 12192000"/>
              <a:gd name="connsiteY50" fmla="*/ 246693 h 2514212"/>
              <a:gd name="connsiteX51" fmla="*/ 5013592 w 12192000"/>
              <a:gd name="connsiteY51" fmla="*/ 241106 h 2514212"/>
              <a:gd name="connsiteX52" fmla="*/ 5095653 w 12192000"/>
              <a:gd name="connsiteY52" fmla="*/ 240789 h 2514212"/>
              <a:gd name="connsiteX53" fmla="*/ 5119627 w 12192000"/>
              <a:gd name="connsiteY53" fmla="*/ 233005 h 2514212"/>
              <a:gd name="connsiteX54" fmla="*/ 5182769 w 12192000"/>
              <a:gd name="connsiteY54" fmla="*/ 235660 h 2514212"/>
              <a:gd name="connsiteX55" fmla="*/ 5254661 w 12192000"/>
              <a:gd name="connsiteY55" fmla="*/ 230996 h 2514212"/>
              <a:gd name="connsiteX56" fmla="*/ 5306546 w 12192000"/>
              <a:gd name="connsiteY56" fmla="*/ 222807 h 2514212"/>
              <a:gd name="connsiteX57" fmla="*/ 5440923 w 12192000"/>
              <a:gd name="connsiteY57" fmla="*/ 227771 h 2514212"/>
              <a:gd name="connsiteX58" fmla="*/ 5664636 w 12192000"/>
              <a:gd name="connsiteY58" fmla="*/ 246788 h 2514212"/>
              <a:gd name="connsiteX59" fmla="*/ 5711906 w 12192000"/>
              <a:gd name="connsiteY59" fmla="*/ 248422 h 2514212"/>
              <a:gd name="connsiteX60" fmla="*/ 5758995 w 12192000"/>
              <a:gd name="connsiteY60" fmla="*/ 229984 h 2514212"/>
              <a:gd name="connsiteX61" fmla="*/ 5784768 w 12192000"/>
              <a:gd name="connsiteY61" fmla="*/ 229347 h 2514212"/>
              <a:gd name="connsiteX62" fmla="*/ 5791325 w 12192000"/>
              <a:gd name="connsiteY62" fmla="*/ 227173 h 2514212"/>
              <a:gd name="connsiteX63" fmla="*/ 5829240 w 12192000"/>
              <a:gd name="connsiteY63" fmla="*/ 216714 h 2514212"/>
              <a:gd name="connsiteX64" fmla="*/ 5917520 w 12192000"/>
              <a:gd name="connsiteY64" fmla="*/ 244155 h 2514212"/>
              <a:gd name="connsiteX65" fmla="*/ 5984201 w 12192000"/>
              <a:gd name="connsiteY65" fmla="*/ 254991 h 2514212"/>
              <a:gd name="connsiteX66" fmla="*/ 5989796 w 12192000"/>
              <a:gd name="connsiteY66" fmla="*/ 252634 h 2514212"/>
              <a:gd name="connsiteX67" fmla="*/ 5994845 w 12192000"/>
              <a:gd name="connsiteY67" fmla="*/ 245709 h 2514212"/>
              <a:gd name="connsiteX68" fmla="*/ 6007294 w 12192000"/>
              <a:gd name="connsiteY68" fmla="*/ 244068 h 2514212"/>
              <a:gd name="connsiteX69" fmla="*/ 6020093 w 12192000"/>
              <a:gd name="connsiteY69" fmla="*/ 236972 h 2514212"/>
              <a:gd name="connsiteX70" fmla="*/ 6417817 w 12192000"/>
              <a:gd name="connsiteY70" fmla="*/ 273587 h 2514212"/>
              <a:gd name="connsiteX71" fmla="*/ 6497893 w 12192000"/>
              <a:gd name="connsiteY71" fmla="*/ 308483 h 2514212"/>
              <a:gd name="connsiteX72" fmla="*/ 6620868 w 12192000"/>
              <a:gd name="connsiteY72" fmla="*/ 306436 h 2514212"/>
              <a:gd name="connsiteX73" fmla="*/ 6695168 w 12192000"/>
              <a:gd name="connsiteY73" fmla="*/ 319510 h 2514212"/>
              <a:gd name="connsiteX74" fmla="*/ 6706805 w 12192000"/>
              <a:gd name="connsiteY74" fmla="*/ 313484 h 2514212"/>
              <a:gd name="connsiteX75" fmla="*/ 6806152 w 12192000"/>
              <a:gd name="connsiteY75" fmla="*/ 362459 h 2514212"/>
              <a:gd name="connsiteX76" fmla="*/ 6958694 w 12192000"/>
              <a:gd name="connsiteY76" fmla="*/ 371353 h 2514212"/>
              <a:gd name="connsiteX77" fmla="*/ 7074987 w 12192000"/>
              <a:gd name="connsiteY77" fmla="*/ 368002 h 2514212"/>
              <a:gd name="connsiteX78" fmla="*/ 7139676 w 12192000"/>
              <a:gd name="connsiteY78" fmla="*/ 370468 h 2514212"/>
              <a:gd name="connsiteX79" fmla="*/ 7187325 w 12192000"/>
              <a:gd name="connsiteY79" fmla="*/ 367442 h 2514212"/>
              <a:gd name="connsiteX80" fmla="*/ 7305513 w 12192000"/>
              <a:gd name="connsiteY80" fmla="*/ 385677 h 2514212"/>
              <a:gd name="connsiteX81" fmla="*/ 7500124 w 12192000"/>
              <a:gd name="connsiteY81" fmla="*/ 426748 h 2514212"/>
              <a:gd name="connsiteX82" fmla="*/ 7724929 w 12192000"/>
              <a:gd name="connsiteY82" fmla="*/ 449138 h 2514212"/>
              <a:gd name="connsiteX83" fmla="*/ 7817327 w 12192000"/>
              <a:gd name="connsiteY83" fmla="*/ 452132 h 2514212"/>
              <a:gd name="connsiteX84" fmla="*/ 8259366 w 12192000"/>
              <a:gd name="connsiteY84" fmla="*/ 488306 h 2514212"/>
              <a:gd name="connsiteX85" fmla="*/ 8361715 w 12192000"/>
              <a:gd name="connsiteY85" fmla="*/ 515290 h 2514212"/>
              <a:gd name="connsiteX86" fmla="*/ 8569919 w 12192000"/>
              <a:gd name="connsiteY86" fmla="*/ 614538 h 2514212"/>
              <a:gd name="connsiteX87" fmla="*/ 8831835 w 12192000"/>
              <a:gd name="connsiteY87" fmla="*/ 648283 h 2514212"/>
              <a:gd name="connsiteX88" fmla="*/ 8849122 w 12192000"/>
              <a:gd name="connsiteY88" fmla="*/ 666729 h 2514212"/>
              <a:gd name="connsiteX89" fmla="*/ 8853801 w 12192000"/>
              <a:gd name="connsiteY89" fmla="*/ 669241 h 2514212"/>
              <a:gd name="connsiteX90" fmla="*/ 8855454 w 12192000"/>
              <a:gd name="connsiteY90" fmla="*/ 668299 h 2514212"/>
              <a:gd name="connsiteX91" fmla="*/ 8880205 w 12192000"/>
              <a:gd name="connsiteY91" fmla="*/ 665589 h 2514212"/>
              <a:gd name="connsiteX92" fmla="*/ 8935919 w 12192000"/>
              <a:gd name="connsiteY92" fmla="*/ 639843 h 2514212"/>
              <a:gd name="connsiteX93" fmla="*/ 9003753 w 12192000"/>
              <a:gd name="connsiteY93" fmla="*/ 607399 h 2514212"/>
              <a:gd name="connsiteX94" fmla="*/ 9054440 w 12192000"/>
              <a:gd name="connsiteY94" fmla="*/ 601719 h 2514212"/>
              <a:gd name="connsiteX95" fmla="*/ 9176644 w 12192000"/>
              <a:gd name="connsiteY95" fmla="*/ 571798 h 2514212"/>
              <a:gd name="connsiteX96" fmla="*/ 9255771 w 12192000"/>
              <a:gd name="connsiteY96" fmla="*/ 558155 h 2514212"/>
              <a:gd name="connsiteX97" fmla="*/ 9257975 w 12192000"/>
              <a:gd name="connsiteY97" fmla="*/ 557458 h 2514212"/>
              <a:gd name="connsiteX98" fmla="*/ 9274418 w 12192000"/>
              <a:gd name="connsiteY98" fmla="*/ 561900 h 2514212"/>
              <a:gd name="connsiteX99" fmla="*/ 9273680 w 12192000"/>
              <a:gd name="connsiteY99" fmla="*/ 569656 h 2514212"/>
              <a:gd name="connsiteX100" fmla="*/ 9287890 w 12192000"/>
              <a:gd name="connsiteY100" fmla="*/ 575751 h 2514212"/>
              <a:gd name="connsiteX101" fmla="*/ 9316722 w 12192000"/>
              <a:gd name="connsiteY101" fmla="*/ 573716 h 2514212"/>
              <a:gd name="connsiteX102" fmla="*/ 9327259 w 12192000"/>
              <a:gd name="connsiteY102" fmla="*/ 577444 h 2514212"/>
              <a:gd name="connsiteX103" fmla="*/ 9331251 w 12192000"/>
              <a:gd name="connsiteY103" fmla="*/ 577179 h 2514212"/>
              <a:gd name="connsiteX104" fmla="*/ 9340659 w 12192000"/>
              <a:gd name="connsiteY104" fmla="*/ 577500 h 2514212"/>
              <a:gd name="connsiteX105" fmla="*/ 9339631 w 12192000"/>
              <a:gd name="connsiteY105" fmla="*/ 572598 h 2514212"/>
              <a:gd name="connsiteX106" fmla="*/ 9351207 w 12192000"/>
              <a:gd name="connsiteY106" fmla="*/ 563785 h 2514212"/>
              <a:gd name="connsiteX107" fmla="*/ 9405150 w 12192000"/>
              <a:gd name="connsiteY107" fmla="*/ 568142 h 2514212"/>
              <a:gd name="connsiteX108" fmla="*/ 9407882 w 12192000"/>
              <a:gd name="connsiteY108" fmla="*/ 573714 h 2514212"/>
              <a:gd name="connsiteX109" fmla="*/ 9414653 w 12192000"/>
              <a:gd name="connsiteY109" fmla="*/ 574802 h 2514212"/>
              <a:gd name="connsiteX110" fmla="*/ 9419975 w 12192000"/>
              <a:gd name="connsiteY110" fmla="*/ 569856 h 2514212"/>
              <a:gd name="connsiteX111" fmla="*/ 9511372 w 12192000"/>
              <a:gd name="connsiteY111" fmla="*/ 560464 h 2514212"/>
              <a:gd name="connsiteX112" fmla="*/ 9633425 w 12192000"/>
              <a:gd name="connsiteY112" fmla="*/ 556826 h 2514212"/>
              <a:gd name="connsiteX113" fmla="*/ 9719959 w 12192000"/>
              <a:gd name="connsiteY113" fmla="*/ 582657 h 2514212"/>
              <a:gd name="connsiteX114" fmla="*/ 9728174 w 12192000"/>
              <a:gd name="connsiteY114" fmla="*/ 578001 h 2514212"/>
              <a:gd name="connsiteX115" fmla="*/ 9789050 w 12192000"/>
              <a:gd name="connsiteY115" fmla="*/ 581939 h 2514212"/>
              <a:gd name="connsiteX116" fmla="*/ 9999097 w 12192000"/>
              <a:gd name="connsiteY116" fmla="*/ 630056 h 2514212"/>
              <a:gd name="connsiteX117" fmla="*/ 10118147 w 12192000"/>
              <a:gd name="connsiteY117" fmla="*/ 636802 h 2514212"/>
              <a:gd name="connsiteX118" fmla="*/ 10160919 w 12192000"/>
              <a:gd name="connsiteY118" fmla="*/ 633662 h 2514212"/>
              <a:gd name="connsiteX119" fmla="*/ 10232545 w 12192000"/>
              <a:gd name="connsiteY119" fmla="*/ 628744 h 2514212"/>
              <a:gd name="connsiteX120" fmla="*/ 10287354 w 12192000"/>
              <a:gd name="connsiteY120" fmla="*/ 611436 h 2514212"/>
              <a:gd name="connsiteX121" fmla="*/ 10346741 w 12192000"/>
              <a:gd name="connsiteY121" fmla="*/ 612725 h 2514212"/>
              <a:gd name="connsiteX122" fmla="*/ 10358891 w 12192000"/>
              <a:gd name="connsiteY122" fmla="*/ 630654 h 2514212"/>
              <a:gd name="connsiteX123" fmla="*/ 10422952 w 12192000"/>
              <a:gd name="connsiteY123" fmla="*/ 626310 h 2514212"/>
              <a:gd name="connsiteX124" fmla="*/ 10520312 w 12192000"/>
              <a:gd name="connsiteY124" fmla="*/ 617790 h 2514212"/>
              <a:gd name="connsiteX125" fmla="*/ 10576039 w 12192000"/>
              <a:gd name="connsiteY125" fmla="*/ 617427 h 2514212"/>
              <a:gd name="connsiteX126" fmla="*/ 10728718 w 12192000"/>
              <a:gd name="connsiteY126" fmla="*/ 611492 h 2514212"/>
              <a:gd name="connsiteX127" fmla="*/ 10881994 w 12192000"/>
              <a:gd name="connsiteY127" fmla="*/ 601780 h 2514212"/>
              <a:gd name="connsiteX128" fmla="*/ 10974772 w 12192000"/>
              <a:gd name="connsiteY128" fmla="*/ 574756 h 2514212"/>
              <a:gd name="connsiteX129" fmla="*/ 11100552 w 12192000"/>
              <a:gd name="connsiteY129" fmla="*/ 569069 h 2514212"/>
              <a:gd name="connsiteX130" fmla="*/ 11121894 w 12192000"/>
              <a:gd name="connsiteY130" fmla="*/ 565000 h 2514212"/>
              <a:gd name="connsiteX131" fmla="*/ 11150643 w 12192000"/>
              <a:gd name="connsiteY131" fmla="*/ 569233 h 2514212"/>
              <a:gd name="connsiteX132" fmla="*/ 11265796 w 12192000"/>
              <a:gd name="connsiteY132" fmla="*/ 587175 h 2514212"/>
              <a:gd name="connsiteX133" fmla="*/ 11355726 w 12192000"/>
              <a:gd name="connsiteY133" fmla="*/ 610122 h 2514212"/>
              <a:gd name="connsiteX134" fmla="*/ 11470658 w 12192000"/>
              <a:gd name="connsiteY134" fmla="*/ 601703 h 2514212"/>
              <a:gd name="connsiteX135" fmla="*/ 11539778 w 12192000"/>
              <a:gd name="connsiteY135" fmla="*/ 608939 h 2514212"/>
              <a:gd name="connsiteX136" fmla="*/ 11651535 w 12192000"/>
              <a:gd name="connsiteY136" fmla="*/ 639663 h 2514212"/>
              <a:gd name="connsiteX137" fmla="*/ 11802020 w 12192000"/>
              <a:gd name="connsiteY137" fmla="*/ 638398 h 2514212"/>
              <a:gd name="connsiteX138" fmla="*/ 11834825 w 12192000"/>
              <a:gd name="connsiteY138" fmla="*/ 613125 h 2514212"/>
              <a:gd name="connsiteX139" fmla="*/ 11877449 w 12192000"/>
              <a:gd name="connsiteY139" fmla="*/ 598790 h 2514212"/>
              <a:gd name="connsiteX140" fmla="*/ 11892393 w 12192000"/>
              <a:gd name="connsiteY140" fmla="*/ 636939 h 2514212"/>
              <a:gd name="connsiteX141" fmla="*/ 12020094 w 12192000"/>
              <a:gd name="connsiteY141" fmla="*/ 670415 h 2514212"/>
              <a:gd name="connsiteX142" fmla="*/ 12084199 w 12192000"/>
              <a:gd name="connsiteY142" fmla="*/ 682904 h 2514212"/>
              <a:gd name="connsiteX143" fmla="*/ 12184719 w 12192000"/>
              <a:gd name="connsiteY143" fmla="*/ 693779 h 2514212"/>
              <a:gd name="connsiteX144" fmla="*/ 12192000 w 12192000"/>
              <a:gd name="connsiteY144" fmla="*/ 698582 h 2514212"/>
              <a:gd name="connsiteX145" fmla="*/ 12192000 w 12192000"/>
              <a:gd name="connsiteY145" fmla="*/ 2514212 h 2514212"/>
              <a:gd name="connsiteX146" fmla="*/ 0 w 12192000"/>
              <a:gd name="connsiteY146" fmla="*/ 2514212 h 2514212"/>
              <a:gd name="connsiteX147" fmla="*/ 0 w 12192000"/>
              <a:gd name="connsiteY147" fmla="*/ 389701 h 2514212"/>
              <a:gd name="connsiteX148" fmla="*/ 2342 w 12192000"/>
              <a:gd name="connsiteY148" fmla="*/ 390690 h 2514212"/>
              <a:gd name="connsiteX149" fmla="*/ 52832 w 12192000"/>
              <a:gd name="connsiteY149" fmla="*/ 414585 h 2514212"/>
              <a:gd name="connsiteX150" fmla="*/ 181833 w 12192000"/>
              <a:gd name="connsiteY150" fmla="*/ 426282 h 2514212"/>
              <a:gd name="connsiteX151" fmla="*/ 232344 w 12192000"/>
              <a:gd name="connsiteY151" fmla="*/ 412403 h 2514212"/>
              <a:gd name="connsiteX152" fmla="*/ 328963 w 12192000"/>
              <a:gd name="connsiteY152" fmla="*/ 389204 h 2514212"/>
              <a:gd name="connsiteX153" fmla="*/ 407676 w 12192000"/>
              <a:gd name="connsiteY153" fmla="*/ 335549 h 2514212"/>
              <a:gd name="connsiteX154" fmla="*/ 501221 w 12192000"/>
              <a:gd name="connsiteY154" fmla="*/ 296456 h 2514212"/>
              <a:gd name="connsiteX155" fmla="*/ 513422 w 12192000"/>
              <a:gd name="connsiteY155" fmla="*/ 299142 h 2514212"/>
              <a:gd name="connsiteX156" fmla="*/ 566181 w 12192000"/>
              <a:gd name="connsiteY156" fmla="*/ 274985 h 2514212"/>
              <a:gd name="connsiteX157" fmla="*/ 715501 w 12192000"/>
              <a:gd name="connsiteY157" fmla="*/ 208814 h 2514212"/>
              <a:gd name="connsiteX158" fmla="*/ 818524 w 12192000"/>
              <a:gd name="connsiteY158" fmla="*/ 105901 h 2514212"/>
              <a:gd name="connsiteX159" fmla="*/ 861377 w 12192000"/>
              <a:gd name="connsiteY159" fmla="*/ 95700 h 2514212"/>
              <a:gd name="connsiteX160" fmla="*/ 932809 w 12192000"/>
              <a:gd name="connsiteY160" fmla="*/ 78226 h 2514212"/>
              <a:gd name="connsiteX161" fmla="*/ 947517 w 12192000"/>
              <a:gd name="connsiteY161" fmla="*/ 83246 h 2514212"/>
              <a:gd name="connsiteX162" fmla="*/ 953836 w 12192000"/>
              <a:gd name="connsiteY162" fmla="*/ 81618 h 2514212"/>
              <a:gd name="connsiteX163" fmla="*/ 954499 w 12192000"/>
              <a:gd name="connsiteY163" fmla="*/ 81950 h 2514212"/>
              <a:gd name="connsiteX164" fmla="*/ 955824 w 12192000"/>
              <a:gd name="connsiteY164" fmla="*/ 81107 h 2514212"/>
              <a:gd name="connsiteX165" fmla="*/ 969830 w 12192000"/>
              <a:gd name="connsiteY165" fmla="*/ 77500 h 2514212"/>
              <a:gd name="connsiteX166" fmla="*/ 1000732 w 12192000"/>
              <a:gd name="connsiteY166" fmla="*/ 80378 h 2514212"/>
              <a:gd name="connsiteX167" fmla="*/ 1019324 w 12192000"/>
              <a:gd name="connsiteY167" fmla="*/ 78903 h 2514212"/>
              <a:gd name="connsiteX168" fmla="*/ 1037274 w 12192000"/>
              <a:gd name="connsiteY168" fmla="*/ 62267 h 2514212"/>
              <a:gd name="connsiteX169" fmla="*/ 1049971 w 12192000"/>
              <a:gd name="connsiteY169" fmla="*/ 60424 h 2514212"/>
              <a:gd name="connsiteX170" fmla="*/ 1052480 w 12192000"/>
              <a:gd name="connsiteY170" fmla="*/ 58135 h 2514212"/>
              <a:gd name="connsiteX171" fmla="*/ 1059690 w 12192000"/>
              <a:gd name="connsiteY171" fmla="*/ 53641 h 2514212"/>
              <a:gd name="connsiteX172" fmla="*/ 1052220 w 12192000"/>
              <a:gd name="connsiteY172" fmla="*/ 49522 h 2514212"/>
              <a:gd name="connsiteX173" fmla="*/ 1138039 w 12192000"/>
              <a:gd name="connsiteY173" fmla="*/ 30872 h 2514212"/>
              <a:gd name="connsiteX174" fmla="*/ 1210926 w 12192000"/>
              <a:gd name="connsiteY174" fmla="*/ 14979 h 2514212"/>
              <a:gd name="connsiteX175" fmla="*/ 1336068 w 12192000"/>
              <a:gd name="connsiteY175" fmla="*/ 38186 h 2514212"/>
              <a:gd name="connsiteX176" fmla="*/ 1459261 w 12192000"/>
              <a:gd name="connsiteY176" fmla="*/ 0 h 251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12192000" h="2514212">
                <a:moveTo>
                  <a:pt x="1459261" y="0"/>
                </a:moveTo>
                <a:lnTo>
                  <a:pt x="1491434" y="2081"/>
                </a:lnTo>
                <a:lnTo>
                  <a:pt x="1521133" y="12705"/>
                </a:lnTo>
                <a:lnTo>
                  <a:pt x="1520642" y="15718"/>
                </a:lnTo>
                <a:cubicBezTo>
                  <a:pt x="1521159" y="17756"/>
                  <a:pt x="1522793" y="18045"/>
                  <a:pt x="1525346" y="17440"/>
                </a:cubicBezTo>
                <a:lnTo>
                  <a:pt x="1529861" y="15828"/>
                </a:lnTo>
                <a:lnTo>
                  <a:pt x="1535486" y="17840"/>
                </a:lnTo>
                <a:lnTo>
                  <a:pt x="1550942" y="22528"/>
                </a:lnTo>
                <a:lnTo>
                  <a:pt x="1555648" y="29063"/>
                </a:lnTo>
                <a:cubicBezTo>
                  <a:pt x="1570161" y="39789"/>
                  <a:pt x="1606342" y="30263"/>
                  <a:pt x="1616371" y="45923"/>
                </a:cubicBezTo>
                <a:lnTo>
                  <a:pt x="1635562" y="43049"/>
                </a:lnTo>
                <a:lnTo>
                  <a:pt x="1656629" y="54632"/>
                </a:lnTo>
                <a:cubicBezTo>
                  <a:pt x="1676136" y="64313"/>
                  <a:pt x="1696495" y="70493"/>
                  <a:pt x="1718980" y="62564"/>
                </a:cubicBezTo>
                <a:cubicBezTo>
                  <a:pt x="1710198" y="83271"/>
                  <a:pt x="1773513" y="59959"/>
                  <a:pt x="1787692" y="79092"/>
                </a:cubicBezTo>
                <a:cubicBezTo>
                  <a:pt x="1796330" y="94761"/>
                  <a:pt x="1817555" y="91338"/>
                  <a:pt x="1835852" y="95722"/>
                </a:cubicBezTo>
                <a:cubicBezTo>
                  <a:pt x="1852612" y="110991"/>
                  <a:pt x="1940167" y="118287"/>
                  <a:pt x="1968340" y="113275"/>
                </a:cubicBezTo>
                <a:cubicBezTo>
                  <a:pt x="2044795" y="89517"/>
                  <a:pt x="2130455" y="149318"/>
                  <a:pt x="2192095" y="132015"/>
                </a:cubicBezTo>
                <a:cubicBezTo>
                  <a:pt x="2209619" y="131991"/>
                  <a:pt x="2224887" y="134397"/>
                  <a:pt x="2238669" y="138299"/>
                </a:cubicBezTo>
                <a:lnTo>
                  <a:pt x="2274486" y="152812"/>
                </a:lnTo>
                <a:lnTo>
                  <a:pt x="2279116" y="164122"/>
                </a:lnTo>
                <a:lnTo>
                  <a:pt x="2304056" y="169037"/>
                </a:lnTo>
                <a:lnTo>
                  <a:pt x="2309804" y="172251"/>
                </a:lnTo>
                <a:cubicBezTo>
                  <a:pt x="2320767" y="178426"/>
                  <a:pt x="2331795" y="184241"/>
                  <a:pt x="2343670" y="188764"/>
                </a:cubicBezTo>
                <a:cubicBezTo>
                  <a:pt x="2358600" y="143359"/>
                  <a:pt x="2447137" y="219755"/>
                  <a:pt x="2437876" y="176721"/>
                </a:cubicBezTo>
                <a:cubicBezTo>
                  <a:pt x="2488758" y="189440"/>
                  <a:pt x="2486507" y="167076"/>
                  <a:pt x="2506102" y="177268"/>
                </a:cubicBezTo>
                <a:lnTo>
                  <a:pt x="2510860" y="180499"/>
                </a:lnTo>
                <a:lnTo>
                  <a:pt x="2513728" y="188092"/>
                </a:lnTo>
                <a:lnTo>
                  <a:pt x="2525381" y="191769"/>
                </a:lnTo>
                <a:lnTo>
                  <a:pt x="2535756" y="200817"/>
                </a:lnTo>
                <a:cubicBezTo>
                  <a:pt x="2663692" y="197936"/>
                  <a:pt x="2829776" y="289543"/>
                  <a:pt x="2948811" y="262955"/>
                </a:cubicBezTo>
                <a:lnTo>
                  <a:pt x="3142095" y="233204"/>
                </a:lnTo>
                <a:cubicBezTo>
                  <a:pt x="3162523" y="219589"/>
                  <a:pt x="3196692" y="219425"/>
                  <a:pt x="3218414" y="232839"/>
                </a:cubicBezTo>
                <a:cubicBezTo>
                  <a:pt x="3222150" y="235147"/>
                  <a:pt x="3225368" y="237779"/>
                  <a:pt x="3227972" y="240653"/>
                </a:cubicBezTo>
                <a:cubicBezTo>
                  <a:pt x="3288384" y="208452"/>
                  <a:pt x="3307998" y="233039"/>
                  <a:pt x="3339346" y="209458"/>
                </a:cubicBezTo>
                <a:cubicBezTo>
                  <a:pt x="3414952" y="210507"/>
                  <a:pt x="3462028" y="246676"/>
                  <a:pt x="3490713" y="226208"/>
                </a:cubicBezTo>
                <a:cubicBezTo>
                  <a:pt x="3526630" y="233822"/>
                  <a:pt x="3565798" y="269898"/>
                  <a:pt x="3603103" y="248853"/>
                </a:cubicBezTo>
                <a:cubicBezTo>
                  <a:pt x="3598754" y="270476"/>
                  <a:pt x="3651119" y="239864"/>
                  <a:pt x="3666905" y="257229"/>
                </a:cubicBezTo>
                <a:cubicBezTo>
                  <a:pt x="3677191" y="271798"/>
                  <a:pt x="3695481" y="265906"/>
                  <a:pt x="3712467" y="268120"/>
                </a:cubicBezTo>
                <a:cubicBezTo>
                  <a:pt x="3729902" y="281336"/>
                  <a:pt x="3808905" y="278322"/>
                  <a:pt x="3833104" y="270033"/>
                </a:cubicBezTo>
                <a:cubicBezTo>
                  <a:pt x="3897067" y="237437"/>
                  <a:pt x="3983140" y="286861"/>
                  <a:pt x="4035021" y="262422"/>
                </a:cubicBezTo>
                <a:cubicBezTo>
                  <a:pt x="4097282" y="254109"/>
                  <a:pt x="4133929" y="288654"/>
                  <a:pt x="4179149" y="301076"/>
                </a:cubicBezTo>
                <a:cubicBezTo>
                  <a:pt x="4184845" y="254173"/>
                  <a:pt x="4276235" y="319760"/>
                  <a:pt x="4260839" y="278054"/>
                </a:cubicBezTo>
                <a:cubicBezTo>
                  <a:pt x="4323937" y="286956"/>
                  <a:pt x="4292725" y="244922"/>
                  <a:pt x="4351813" y="290531"/>
                </a:cubicBezTo>
                <a:cubicBezTo>
                  <a:pt x="4464997" y="272658"/>
                  <a:pt x="4609749" y="314584"/>
                  <a:pt x="4711075" y="274182"/>
                </a:cubicBezTo>
                <a:lnTo>
                  <a:pt x="4942986" y="256714"/>
                </a:lnTo>
                <a:lnTo>
                  <a:pt x="4975093" y="251303"/>
                </a:lnTo>
                <a:cubicBezTo>
                  <a:pt x="4975232" y="250297"/>
                  <a:pt x="4975369" y="249291"/>
                  <a:pt x="4975507" y="248286"/>
                </a:cubicBezTo>
                <a:cubicBezTo>
                  <a:pt x="4976618" y="246385"/>
                  <a:pt x="4978295" y="246375"/>
                  <a:pt x="4980605" y="247390"/>
                </a:cubicBezTo>
                <a:lnTo>
                  <a:pt x="4984527" y="249713"/>
                </a:lnTo>
                <a:lnTo>
                  <a:pt x="4990610" y="248688"/>
                </a:lnTo>
                <a:lnTo>
                  <a:pt x="5007068" y="246693"/>
                </a:lnTo>
                <a:lnTo>
                  <a:pt x="5013592" y="241106"/>
                </a:lnTo>
                <a:lnTo>
                  <a:pt x="5095653" y="240789"/>
                </a:lnTo>
                <a:lnTo>
                  <a:pt x="5119627" y="233005"/>
                </a:lnTo>
                <a:cubicBezTo>
                  <a:pt x="5141514" y="226816"/>
                  <a:pt x="5163197" y="224182"/>
                  <a:pt x="5182769" y="235660"/>
                </a:cubicBezTo>
                <a:cubicBezTo>
                  <a:pt x="5180344" y="214008"/>
                  <a:pt x="5235166" y="247288"/>
                  <a:pt x="5254661" y="230996"/>
                </a:cubicBezTo>
                <a:cubicBezTo>
                  <a:pt x="5267728" y="217158"/>
                  <a:pt x="5287406" y="224033"/>
                  <a:pt x="5306546" y="222807"/>
                </a:cubicBezTo>
                <a:cubicBezTo>
                  <a:pt x="5327410" y="210713"/>
                  <a:pt x="5414938" y="218190"/>
                  <a:pt x="5440923" y="227771"/>
                </a:cubicBezTo>
                <a:cubicBezTo>
                  <a:pt x="5508426" y="263677"/>
                  <a:pt x="5609664" y="219644"/>
                  <a:pt x="5664636" y="246788"/>
                </a:cubicBezTo>
                <a:cubicBezTo>
                  <a:pt x="5681713" y="249730"/>
                  <a:pt x="5697311" y="249929"/>
                  <a:pt x="5711906" y="248422"/>
                </a:cubicBezTo>
                <a:lnTo>
                  <a:pt x="5758995" y="229984"/>
                </a:lnTo>
                <a:lnTo>
                  <a:pt x="5784768" y="229347"/>
                </a:lnTo>
                <a:lnTo>
                  <a:pt x="5791325" y="227173"/>
                </a:lnTo>
                <a:cubicBezTo>
                  <a:pt x="5803843" y="222978"/>
                  <a:pt x="5816320" y="219147"/>
                  <a:pt x="5829240" y="216714"/>
                </a:cubicBezTo>
                <a:cubicBezTo>
                  <a:pt x="5830337" y="263473"/>
                  <a:pt x="5939302" y="203742"/>
                  <a:pt x="5917520" y="244155"/>
                </a:cubicBezTo>
                <a:cubicBezTo>
                  <a:pt x="5970898" y="240235"/>
                  <a:pt x="5962075" y="261662"/>
                  <a:pt x="5984201" y="254991"/>
                </a:cubicBezTo>
                <a:lnTo>
                  <a:pt x="5989796" y="252634"/>
                </a:lnTo>
                <a:lnTo>
                  <a:pt x="5994845" y="245709"/>
                </a:lnTo>
                <a:lnTo>
                  <a:pt x="6007294" y="244068"/>
                </a:lnTo>
                <a:lnTo>
                  <a:pt x="6020093" y="236972"/>
                </a:lnTo>
                <a:cubicBezTo>
                  <a:pt x="6143975" y="261102"/>
                  <a:pt x="6309638" y="227829"/>
                  <a:pt x="6417817" y="273587"/>
                </a:cubicBezTo>
                <a:lnTo>
                  <a:pt x="6497893" y="308483"/>
                </a:lnTo>
                <a:cubicBezTo>
                  <a:pt x="6539407" y="322455"/>
                  <a:pt x="6580258" y="277217"/>
                  <a:pt x="6620868" y="306436"/>
                </a:cubicBezTo>
                <a:cubicBezTo>
                  <a:pt x="6636749" y="323118"/>
                  <a:pt x="6670016" y="328969"/>
                  <a:pt x="6695168" y="319510"/>
                </a:cubicBezTo>
                <a:cubicBezTo>
                  <a:pt x="6699497" y="317883"/>
                  <a:pt x="6703416" y="315853"/>
                  <a:pt x="6706805" y="313484"/>
                </a:cubicBezTo>
                <a:cubicBezTo>
                  <a:pt x="6756162" y="354947"/>
                  <a:pt x="6782573" y="334244"/>
                  <a:pt x="6806152" y="362459"/>
                </a:cubicBezTo>
                <a:cubicBezTo>
                  <a:pt x="6880177" y="374037"/>
                  <a:pt x="6936793" y="346617"/>
                  <a:pt x="6958694" y="371353"/>
                </a:cubicBezTo>
                <a:cubicBezTo>
                  <a:pt x="6995971" y="369912"/>
                  <a:pt x="7044851" y="341265"/>
                  <a:pt x="7074987" y="368002"/>
                </a:cubicBezTo>
                <a:cubicBezTo>
                  <a:pt x="7077154" y="346196"/>
                  <a:pt x="7119136" y="384768"/>
                  <a:pt x="7139676" y="370468"/>
                </a:cubicBezTo>
                <a:cubicBezTo>
                  <a:pt x="7154023" y="357977"/>
                  <a:pt x="7170108" y="366769"/>
                  <a:pt x="7187325" y="367442"/>
                </a:cubicBezTo>
                <a:cubicBezTo>
                  <a:pt x="7208239" y="357461"/>
                  <a:pt x="7284374" y="373565"/>
                  <a:pt x="7305513" y="385677"/>
                </a:cubicBezTo>
                <a:cubicBezTo>
                  <a:pt x="7358216" y="428117"/>
                  <a:pt x="7456784" y="394274"/>
                  <a:pt x="7500124" y="426748"/>
                </a:cubicBezTo>
                <a:cubicBezTo>
                  <a:pt x="7570026" y="437325"/>
                  <a:pt x="7672061" y="444907"/>
                  <a:pt x="7724929" y="449138"/>
                </a:cubicBezTo>
                <a:cubicBezTo>
                  <a:pt x="7789088" y="450971"/>
                  <a:pt x="7746200" y="486754"/>
                  <a:pt x="7817327" y="452132"/>
                </a:cubicBezTo>
                <a:cubicBezTo>
                  <a:pt x="7922383" y="488419"/>
                  <a:pt x="8172547" y="432030"/>
                  <a:pt x="8259366" y="488306"/>
                </a:cubicBezTo>
                <a:cubicBezTo>
                  <a:pt x="8350099" y="498832"/>
                  <a:pt x="8293855" y="500857"/>
                  <a:pt x="8361715" y="515290"/>
                </a:cubicBezTo>
                <a:cubicBezTo>
                  <a:pt x="8371866" y="569917"/>
                  <a:pt x="8530916" y="584816"/>
                  <a:pt x="8569919" y="614538"/>
                </a:cubicBezTo>
                <a:cubicBezTo>
                  <a:pt x="8664467" y="623916"/>
                  <a:pt x="8737518" y="667979"/>
                  <a:pt x="8831835" y="648283"/>
                </a:cubicBezTo>
                <a:cubicBezTo>
                  <a:pt x="8836043" y="655540"/>
                  <a:pt x="8841988" y="661578"/>
                  <a:pt x="8849122" y="666729"/>
                </a:cubicBezTo>
                <a:lnTo>
                  <a:pt x="8853801" y="669241"/>
                </a:lnTo>
                <a:lnTo>
                  <a:pt x="8855454" y="668299"/>
                </a:lnTo>
                <a:cubicBezTo>
                  <a:pt x="8861777" y="666205"/>
                  <a:pt x="8869530" y="665188"/>
                  <a:pt x="8880205" y="665589"/>
                </a:cubicBezTo>
                <a:cubicBezTo>
                  <a:pt x="8882413" y="615998"/>
                  <a:pt x="8901725" y="649813"/>
                  <a:pt x="8935919" y="639843"/>
                </a:cubicBezTo>
                <a:cubicBezTo>
                  <a:pt x="8965695" y="634364"/>
                  <a:pt x="8979510" y="616979"/>
                  <a:pt x="9003753" y="607399"/>
                </a:cubicBezTo>
                <a:cubicBezTo>
                  <a:pt x="9023507" y="601045"/>
                  <a:pt x="9028653" y="615845"/>
                  <a:pt x="9054440" y="601719"/>
                </a:cubicBezTo>
                <a:cubicBezTo>
                  <a:pt x="9102537" y="613838"/>
                  <a:pt x="9140088" y="579118"/>
                  <a:pt x="9176644" y="571798"/>
                </a:cubicBezTo>
                <a:cubicBezTo>
                  <a:pt x="9188385" y="572749"/>
                  <a:pt x="9223409" y="566570"/>
                  <a:pt x="9255771" y="558155"/>
                </a:cubicBezTo>
                <a:lnTo>
                  <a:pt x="9257975" y="557458"/>
                </a:lnTo>
                <a:lnTo>
                  <a:pt x="9274418" y="561900"/>
                </a:lnTo>
                <a:cubicBezTo>
                  <a:pt x="9278464" y="563900"/>
                  <a:pt x="9279211" y="566336"/>
                  <a:pt x="9273680" y="569656"/>
                </a:cubicBezTo>
                <a:cubicBezTo>
                  <a:pt x="9278378" y="573580"/>
                  <a:pt x="9283120" y="575244"/>
                  <a:pt x="9287890" y="575751"/>
                </a:cubicBezTo>
                <a:cubicBezTo>
                  <a:pt x="9297426" y="576762"/>
                  <a:pt x="9307072" y="573141"/>
                  <a:pt x="9316722" y="573716"/>
                </a:cubicBezTo>
                <a:lnTo>
                  <a:pt x="9327259" y="577444"/>
                </a:lnTo>
                <a:lnTo>
                  <a:pt x="9331251" y="577179"/>
                </a:lnTo>
                <a:lnTo>
                  <a:pt x="9340659" y="577500"/>
                </a:lnTo>
                <a:lnTo>
                  <a:pt x="9339631" y="572598"/>
                </a:lnTo>
                <a:cubicBezTo>
                  <a:pt x="9337764" y="567895"/>
                  <a:pt x="9336418" y="562761"/>
                  <a:pt x="9351207" y="563785"/>
                </a:cubicBezTo>
                <a:cubicBezTo>
                  <a:pt x="9381758" y="568242"/>
                  <a:pt x="9392853" y="548462"/>
                  <a:pt x="9405150" y="568142"/>
                </a:cubicBezTo>
                <a:lnTo>
                  <a:pt x="9407882" y="573714"/>
                </a:lnTo>
                <a:lnTo>
                  <a:pt x="9414653" y="574802"/>
                </a:lnTo>
                <a:cubicBezTo>
                  <a:pt x="9418313" y="574734"/>
                  <a:pt x="9420436" y="573449"/>
                  <a:pt x="9419975" y="569856"/>
                </a:cubicBezTo>
                <a:cubicBezTo>
                  <a:pt x="9448165" y="585450"/>
                  <a:pt x="9482132" y="563716"/>
                  <a:pt x="9511372" y="560464"/>
                </a:cubicBezTo>
                <a:cubicBezTo>
                  <a:pt x="9532721" y="575263"/>
                  <a:pt x="9573014" y="553851"/>
                  <a:pt x="9633425" y="556826"/>
                </a:cubicBezTo>
                <a:cubicBezTo>
                  <a:pt x="9656670" y="573792"/>
                  <a:pt x="9674171" y="558636"/>
                  <a:pt x="9719959" y="582657"/>
                </a:cubicBezTo>
                <a:cubicBezTo>
                  <a:pt x="9722251" y="580902"/>
                  <a:pt x="9725017" y="579334"/>
                  <a:pt x="9728174" y="578001"/>
                </a:cubicBezTo>
                <a:cubicBezTo>
                  <a:pt x="9746519" y="570266"/>
                  <a:pt x="9773775" y="572028"/>
                  <a:pt x="9789050" y="581939"/>
                </a:cubicBezTo>
                <a:cubicBezTo>
                  <a:pt x="9862796" y="615076"/>
                  <a:pt x="9933554" y="619385"/>
                  <a:pt x="9999097" y="630056"/>
                </a:cubicBezTo>
                <a:cubicBezTo>
                  <a:pt x="10073634" y="639072"/>
                  <a:pt x="10027878" y="603769"/>
                  <a:pt x="10118147" y="636802"/>
                </a:cubicBezTo>
                <a:cubicBezTo>
                  <a:pt x="10129583" y="626600"/>
                  <a:pt x="10141531" y="626951"/>
                  <a:pt x="10160919" y="633662"/>
                </a:cubicBezTo>
                <a:cubicBezTo>
                  <a:pt x="10197237" y="637224"/>
                  <a:pt x="10197744" y="609490"/>
                  <a:pt x="10232545" y="628744"/>
                </a:cubicBezTo>
                <a:cubicBezTo>
                  <a:pt x="10227729" y="613472"/>
                  <a:pt x="10302341" y="628038"/>
                  <a:pt x="10287354" y="611436"/>
                </a:cubicBezTo>
                <a:cubicBezTo>
                  <a:pt x="10312702" y="599686"/>
                  <a:pt x="10321773" y="622726"/>
                  <a:pt x="10346741" y="612725"/>
                </a:cubicBezTo>
                <a:cubicBezTo>
                  <a:pt x="10373648" y="611923"/>
                  <a:pt x="10329597" y="627428"/>
                  <a:pt x="10358891" y="630654"/>
                </a:cubicBezTo>
                <a:cubicBezTo>
                  <a:pt x="10394727" y="631893"/>
                  <a:pt x="10391419" y="659011"/>
                  <a:pt x="10422952" y="626310"/>
                </a:cubicBezTo>
                <a:cubicBezTo>
                  <a:pt x="10459313" y="637271"/>
                  <a:pt x="10468379" y="622210"/>
                  <a:pt x="10520312" y="617790"/>
                </a:cubicBezTo>
                <a:cubicBezTo>
                  <a:pt x="10540692" y="627850"/>
                  <a:pt x="10558327" y="624717"/>
                  <a:pt x="10576039" y="617427"/>
                </a:cubicBezTo>
                <a:cubicBezTo>
                  <a:pt x="10625508" y="622847"/>
                  <a:pt x="10672265" y="613041"/>
                  <a:pt x="10728718" y="611492"/>
                </a:cubicBezTo>
                <a:cubicBezTo>
                  <a:pt x="10788054" y="625173"/>
                  <a:pt x="10821675" y="603337"/>
                  <a:pt x="10881994" y="601780"/>
                </a:cubicBezTo>
                <a:cubicBezTo>
                  <a:pt x="10938647" y="627611"/>
                  <a:pt x="10924569" y="570890"/>
                  <a:pt x="10974772" y="574756"/>
                </a:cubicBezTo>
                <a:cubicBezTo>
                  <a:pt x="11054469" y="599514"/>
                  <a:pt x="10974757" y="556166"/>
                  <a:pt x="11100552" y="569069"/>
                </a:cubicBezTo>
                <a:cubicBezTo>
                  <a:pt x="11107335" y="572917"/>
                  <a:pt x="11123036" y="569926"/>
                  <a:pt x="11121894" y="565000"/>
                </a:cubicBezTo>
                <a:cubicBezTo>
                  <a:pt x="11129768" y="566836"/>
                  <a:pt x="11148041" y="576945"/>
                  <a:pt x="11150643" y="569233"/>
                </a:cubicBezTo>
                <a:cubicBezTo>
                  <a:pt x="11191007" y="569951"/>
                  <a:pt x="11230667" y="576130"/>
                  <a:pt x="11265796" y="587175"/>
                </a:cubicBezTo>
                <a:cubicBezTo>
                  <a:pt x="11344554" y="576956"/>
                  <a:pt x="11299274" y="611579"/>
                  <a:pt x="11355726" y="610122"/>
                </a:cubicBezTo>
                <a:cubicBezTo>
                  <a:pt x="11402025" y="596607"/>
                  <a:pt x="11417778" y="609803"/>
                  <a:pt x="11470658" y="601703"/>
                </a:cubicBezTo>
                <a:cubicBezTo>
                  <a:pt x="11486705" y="627669"/>
                  <a:pt x="11519888" y="601016"/>
                  <a:pt x="11539778" y="608939"/>
                </a:cubicBezTo>
                <a:cubicBezTo>
                  <a:pt x="11574043" y="580735"/>
                  <a:pt x="11617623" y="638927"/>
                  <a:pt x="11651535" y="639663"/>
                </a:cubicBezTo>
                <a:cubicBezTo>
                  <a:pt x="11708897" y="636377"/>
                  <a:pt x="11772338" y="608253"/>
                  <a:pt x="11802020" y="638398"/>
                </a:cubicBezTo>
                <a:cubicBezTo>
                  <a:pt x="11806807" y="626481"/>
                  <a:pt x="11802365" y="609922"/>
                  <a:pt x="11834825" y="613125"/>
                </a:cubicBezTo>
                <a:cubicBezTo>
                  <a:pt x="11848113" y="607401"/>
                  <a:pt x="11851264" y="588974"/>
                  <a:pt x="11877449" y="598790"/>
                </a:cubicBezTo>
                <a:cubicBezTo>
                  <a:pt x="11843946" y="614246"/>
                  <a:pt x="11898192" y="617922"/>
                  <a:pt x="11892393" y="636939"/>
                </a:cubicBezTo>
                <a:cubicBezTo>
                  <a:pt x="11932582" y="650019"/>
                  <a:pt x="12026348" y="636148"/>
                  <a:pt x="12020094" y="670415"/>
                </a:cubicBezTo>
                <a:cubicBezTo>
                  <a:pt x="12031319" y="691006"/>
                  <a:pt x="12084600" y="660995"/>
                  <a:pt x="12084199" y="682904"/>
                </a:cubicBezTo>
                <a:cubicBezTo>
                  <a:pt x="12107472" y="669352"/>
                  <a:pt x="12147283" y="693523"/>
                  <a:pt x="12184719" y="693779"/>
                </a:cubicBezTo>
                <a:lnTo>
                  <a:pt x="12192000" y="698582"/>
                </a:lnTo>
                <a:lnTo>
                  <a:pt x="12192000" y="2514212"/>
                </a:lnTo>
                <a:lnTo>
                  <a:pt x="0" y="2514212"/>
                </a:lnTo>
                <a:lnTo>
                  <a:pt x="0" y="389701"/>
                </a:lnTo>
                <a:lnTo>
                  <a:pt x="2342" y="390690"/>
                </a:lnTo>
                <a:cubicBezTo>
                  <a:pt x="19293" y="399646"/>
                  <a:pt x="34869" y="408448"/>
                  <a:pt x="52832" y="414585"/>
                </a:cubicBezTo>
                <a:cubicBezTo>
                  <a:pt x="66618" y="437393"/>
                  <a:pt x="160312" y="422136"/>
                  <a:pt x="181833" y="426282"/>
                </a:cubicBezTo>
                <a:cubicBezTo>
                  <a:pt x="210976" y="416847"/>
                  <a:pt x="201697" y="418897"/>
                  <a:pt x="232344" y="412403"/>
                </a:cubicBezTo>
                <a:cubicBezTo>
                  <a:pt x="243291" y="385432"/>
                  <a:pt x="298585" y="394911"/>
                  <a:pt x="328963" y="389204"/>
                </a:cubicBezTo>
                <a:cubicBezTo>
                  <a:pt x="334325" y="365351"/>
                  <a:pt x="354405" y="358454"/>
                  <a:pt x="407676" y="335549"/>
                </a:cubicBezTo>
                <a:cubicBezTo>
                  <a:pt x="412678" y="308603"/>
                  <a:pt x="482160" y="338768"/>
                  <a:pt x="501221" y="296456"/>
                </a:cubicBezTo>
                <a:cubicBezTo>
                  <a:pt x="505071" y="297730"/>
                  <a:pt x="509180" y="298635"/>
                  <a:pt x="513422" y="299142"/>
                </a:cubicBezTo>
                <a:cubicBezTo>
                  <a:pt x="538056" y="302089"/>
                  <a:pt x="561680" y="291273"/>
                  <a:pt x="566181" y="274985"/>
                </a:cubicBezTo>
                <a:cubicBezTo>
                  <a:pt x="602317" y="213205"/>
                  <a:pt x="664992" y="242196"/>
                  <a:pt x="715501" y="208814"/>
                </a:cubicBezTo>
                <a:cubicBezTo>
                  <a:pt x="775993" y="174427"/>
                  <a:pt x="766920" y="172896"/>
                  <a:pt x="818524" y="105901"/>
                </a:cubicBezTo>
                <a:cubicBezTo>
                  <a:pt x="839150" y="113907"/>
                  <a:pt x="849917" y="109648"/>
                  <a:pt x="861377" y="95700"/>
                </a:cubicBezTo>
                <a:cubicBezTo>
                  <a:pt x="891666" y="79897"/>
                  <a:pt x="919300" y="111522"/>
                  <a:pt x="932809" y="78226"/>
                </a:cubicBezTo>
                <a:cubicBezTo>
                  <a:pt x="935429" y="82991"/>
                  <a:pt x="940838" y="84015"/>
                  <a:pt x="947517" y="83246"/>
                </a:cubicBezTo>
                <a:lnTo>
                  <a:pt x="953836" y="81618"/>
                </a:lnTo>
                <a:lnTo>
                  <a:pt x="954499" y="81950"/>
                </a:lnTo>
                <a:lnTo>
                  <a:pt x="955824" y="81107"/>
                </a:lnTo>
                <a:lnTo>
                  <a:pt x="969830" y="77500"/>
                </a:lnTo>
                <a:cubicBezTo>
                  <a:pt x="985211" y="72671"/>
                  <a:pt x="999573" y="68445"/>
                  <a:pt x="1000732" y="80378"/>
                </a:cubicBezTo>
                <a:cubicBezTo>
                  <a:pt x="1009502" y="81699"/>
                  <a:pt x="1015199" y="80857"/>
                  <a:pt x="1019324" y="78903"/>
                </a:cubicBezTo>
                <a:cubicBezTo>
                  <a:pt x="1027573" y="74997"/>
                  <a:pt x="1029542" y="66644"/>
                  <a:pt x="1037274" y="62267"/>
                </a:cubicBezTo>
                <a:lnTo>
                  <a:pt x="1049971" y="60424"/>
                </a:lnTo>
                <a:lnTo>
                  <a:pt x="1052480" y="58135"/>
                </a:lnTo>
                <a:lnTo>
                  <a:pt x="1059690" y="53641"/>
                </a:lnTo>
                <a:lnTo>
                  <a:pt x="1052220" y="49522"/>
                </a:lnTo>
                <a:cubicBezTo>
                  <a:pt x="1044419" y="46017"/>
                  <a:pt x="1125995" y="37448"/>
                  <a:pt x="1138039" y="30872"/>
                </a:cubicBezTo>
                <a:lnTo>
                  <a:pt x="1210926" y="14979"/>
                </a:lnTo>
                <a:lnTo>
                  <a:pt x="1336068" y="38186"/>
                </a:lnTo>
                <a:cubicBezTo>
                  <a:pt x="1363940" y="5039"/>
                  <a:pt x="1430115" y="18160"/>
                  <a:pt x="1459261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E4940-83FC-4A0A-9CB6-6AEB5E41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71" y="4817036"/>
            <a:ext cx="9233647" cy="1004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RPL(IPV6 ROUTING PROTOCOL FOR LOW POWER LOSSY NETWORK</a:t>
            </a:r>
            <a:endParaRPr lang="en-US" dirty="0"/>
          </a:p>
        </p:txBody>
      </p:sp>
      <p:pic>
        <p:nvPicPr>
          <p:cNvPr id="4" name="Picture 4" descr="A picture containing clock, watch&#10;&#10;Description automatically generated">
            <a:extLst>
              <a:ext uri="{FF2B5EF4-FFF2-40B4-BE49-F238E27FC236}">
                <a16:creationId xmlns:a16="http://schemas.microsoft.com/office/drawing/2014/main" id="{0F93AB0B-27C7-428E-87E8-D71114118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25232" y="1036916"/>
            <a:ext cx="3956013" cy="3099297"/>
          </a:xfrm>
          <a:prstGeom prst="rect">
            <a:avLst/>
          </a:prstGeom>
        </p:spPr>
      </p:pic>
      <p:pic>
        <p:nvPicPr>
          <p:cNvPr id="5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7E8D7A36-EE08-42D9-A6C1-8A1159F61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9930" y="1547902"/>
            <a:ext cx="4449788" cy="2077324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4A51828-8A1C-4718-8592-FA8A69835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277223" y="-1"/>
            <a:ext cx="6914777" cy="643325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51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A4242-B9CD-4387-BBBD-32622CCC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RPL OVERVIEW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6B74574-5F44-43A1-9D91-B12EF253D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29804" y="2124075"/>
            <a:ext cx="10520517" cy="407670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46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02033-FEAC-4BCC-8105-4D9A6B26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Batang"/>
              </a:rPr>
              <a:t>RPL METRICES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0FA38-B8CA-4BC9-A3DF-D1E7F415E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Expected Transmission Count (ETX)</a:t>
            </a:r>
            <a:endParaRPr lang="en-US" b="1" dirty="0"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Hop Count</a:t>
            </a:r>
          </a:p>
          <a:p>
            <a:r>
              <a:rPr lang="en-US" b="1" dirty="0">
                <a:ea typeface="+mn-lt"/>
                <a:cs typeface="+mn-lt"/>
              </a:rPr>
              <a:t>Latency</a:t>
            </a:r>
          </a:p>
          <a:p>
            <a:r>
              <a:rPr lang="en-US" b="1" dirty="0">
                <a:ea typeface="+mn-lt"/>
                <a:cs typeface="+mn-lt"/>
              </a:rPr>
              <a:t>Link Quality Level</a:t>
            </a:r>
          </a:p>
          <a:p>
            <a:r>
              <a:rPr lang="en-US" b="1" dirty="0">
                <a:ea typeface="+mn-lt"/>
                <a:cs typeface="+mn-lt"/>
              </a:rPr>
              <a:t>Link Color</a:t>
            </a:r>
          </a:p>
          <a:p>
            <a:r>
              <a:rPr lang="en-US" b="1" dirty="0">
                <a:ea typeface="+mn-lt"/>
                <a:cs typeface="+mn-lt"/>
              </a:rPr>
              <a:t>Node State and Attribute</a:t>
            </a:r>
          </a:p>
          <a:p>
            <a:r>
              <a:rPr lang="en-US" b="1" dirty="0">
                <a:ea typeface="+mn-lt"/>
                <a:cs typeface="+mn-lt"/>
              </a:rPr>
              <a:t>Node Energy</a:t>
            </a:r>
          </a:p>
          <a:p>
            <a:r>
              <a:rPr lang="en-US" b="1" dirty="0">
                <a:ea typeface="+mn-lt"/>
                <a:cs typeface="+mn-lt"/>
              </a:rPr>
              <a:t>Throughput</a:t>
            </a:r>
          </a:p>
        </p:txBody>
      </p:sp>
    </p:spTree>
    <p:extLst>
      <p:ext uri="{BB962C8B-B14F-4D97-AF65-F5344CB8AC3E}">
        <p14:creationId xmlns:p14="http://schemas.microsoft.com/office/powerpoint/2010/main" val="3752994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D459-4164-4505-9C16-2F30A040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Authentication and Encryption on Constrained Nodes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58E1-B9BE-4048-B87D-5D86CD928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Authentication and Authorization for Constrained Environments (ACE) </a:t>
            </a:r>
            <a:endParaRPr lang="en-US"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DTLS in Constrained Environments (DICE)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3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3594-3131-4EDF-8B4E-906CB0584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Batang"/>
              </a:rPr>
              <a:t>THE BUSINESS CASE FOR 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203D2-50B6-4752-9FAD-0CD7A373E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Data flowing from or to “things” is consumed, controlled, or monitored</a:t>
            </a:r>
          </a:p>
          <a:p>
            <a:r>
              <a:rPr lang="en-US" dirty="0">
                <a:ea typeface="+mn-lt"/>
                <a:cs typeface="+mn-lt"/>
              </a:rPr>
              <a:t>Dedicated applications are then run over virtualized or traditional operating systems or on network edge platforms (for ex-ample, fog computing).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 The system solutions combining various physical and data link layers call for an architectural approach with a common layer(s) independent from the lower (connectivity) and/or upper (application) layers</a:t>
            </a:r>
          </a:p>
          <a:p>
            <a:r>
              <a:rPr lang="en-US" dirty="0">
                <a:ea typeface="Batang"/>
              </a:rPr>
              <a:t>--</a:t>
            </a:r>
            <a:r>
              <a:rPr lang="en-US" dirty="0" err="1">
                <a:ea typeface="Batang"/>
              </a:rPr>
              <a:t>iP</a:t>
            </a:r>
            <a:r>
              <a:rPr lang="en-US" dirty="0">
                <a:ea typeface="Batang"/>
              </a:rPr>
              <a:t> Llayer-1990s</a:t>
            </a:r>
          </a:p>
          <a:p>
            <a:r>
              <a:rPr lang="en-US" dirty="0">
                <a:ea typeface="Batang"/>
              </a:rPr>
              <a:t>Ip is preferred in both IT and OT</a:t>
            </a:r>
          </a:p>
        </p:txBody>
      </p:sp>
    </p:spTree>
    <p:extLst>
      <p:ext uri="{BB962C8B-B14F-4D97-AF65-F5344CB8AC3E}">
        <p14:creationId xmlns:p14="http://schemas.microsoft.com/office/powerpoint/2010/main" val="513858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D14A-9A19-416B-BE3E-B3431778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PROFILES AND COMPLIANCES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B87AA-F0A7-416F-90CD-9B3960503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Internet Protocol for Smart objects (IPSO) Alliance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Wi-SUN Alliance</a:t>
            </a:r>
            <a:endParaRPr lang="en-US" b="1" dirty="0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Thread</a:t>
            </a:r>
            <a:endParaRPr lang="en-US" b="1" dirty="0"/>
          </a:p>
          <a:p>
            <a:r>
              <a:rPr lang="en-US" b="1">
                <a:ea typeface="+mn-lt"/>
                <a:cs typeface="+mn-lt"/>
              </a:rPr>
              <a:t>IPv6 Ready Logo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31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F645C-A939-431E-8309-FA9D4B1D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a typeface="+mj-lt"/>
                <a:cs typeface="+mj-lt"/>
              </a:rPr>
              <a:t>APPLICATION PROTOCOLS FOR IOT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AD5D5-8331-4097-B3EB-CBEE5FD0C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Transmission Control Protocol (TCP)</a:t>
            </a:r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-</a:t>
            </a:r>
            <a:r>
              <a:rPr lang="en-US" dirty="0">
                <a:ea typeface="+mn-lt"/>
                <a:cs typeface="+mn-lt"/>
              </a:rPr>
              <a:t>transport large volumes of data into smaller sets of packets</a:t>
            </a:r>
            <a:endParaRPr lang="en-US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-reassembly in a correct sequence, flow control and window adjustment, and retransmission of lost packets</a:t>
            </a:r>
          </a:p>
          <a:p>
            <a:r>
              <a:rPr lang="en-US" b="1" dirty="0">
                <a:ea typeface="+mn-lt"/>
                <a:cs typeface="+mn-lt"/>
              </a:rPr>
              <a:t>User Datagram Protocol (UDP)</a:t>
            </a:r>
            <a:endParaRPr lang="en-US" b="1" dirty="0">
              <a:cs typeface="+mn-lt"/>
            </a:endParaRPr>
          </a:p>
          <a:p>
            <a:pPr marL="0" indent="0">
              <a:buNone/>
            </a:pPr>
            <a:r>
              <a:rPr lang="en-US" b="1" dirty="0">
                <a:ea typeface="Batang"/>
              </a:rPr>
              <a:t>-</a:t>
            </a:r>
            <a:r>
              <a:rPr lang="en-US" dirty="0">
                <a:ea typeface="+mn-lt"/>
                <a:cs typeface="+mn-lt"/>
              </a:rPr>
              <a:t>Domain Name System (DNS)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-Dynamic Host Control Protocol (DHCP)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-performance and latency are more import-ant than packet retransmissions because re-sending a lost voice or video packet does not add value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80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A846F-1BAE-42F6-B8E4-7E9BA8B2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IOT APPLICATION TRANSPORT METHODS</a:t>
            </a:r>
            <a:r>
              <a:rPr lang="en-US" dirty="0">
                <a:ea typeface="+mj-lt"/>
                <a:cs typeface="+mj-lt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92DB7-9352-4B4E-BB11-80CFC99E1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96161"/>
            <a:ext cx="4788505" cy="38460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Application layer protocol not present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323FCC3-7AF9-4446-BC3A-AE995CE51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162" y="1978172"/>
            <a:ext cx="4719032" cy="3846011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96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EC182-FFF4-4C8F-90BF-1B5FB4DA0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0E46C-F0E3-48C6-9989-B65A90681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96161"/>
            <a:ext cx="4788505" cy="38460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Supervisory control and data acquisition (SCADA)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Adapting SCADA for IP</a:t>
            </a:r>
          </a:p>
          <a:p>
            <a:endParaRPr lang="en-US" b="1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BD7F87F-896D-481B-B2FF-06FBCCEF5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426" y="2087531"/>
            <a:ext cx="4788505" cy="3627292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44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92E39-7126-4E1A-A78A-623D93DB3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95612-69AE-445E-A7A4-D59AD2DB5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96161"/>
            <a:ext cx="4788505" cy="38460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SCADA Protocol Translation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BDA4C5F7-40A1-4408-ACB4-B54ED111B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083" y="3039247"/>
            <a:ext cx="8835848" cy="2236024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03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8E791-9B9E-4C13-AADE-966646D5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7FF01-21CF-4DA1-B271-5D572A502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96161"/>
            <a:ext cx="4788505" cy="38460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SCADA Transport over LLNs with MAP-T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EF3F51-3443-476E-A403-631092683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574" y="2805807"/>
            <a:ext cx="7299357" cy="219074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23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4DA79-EA3F-4713-865D-4A8CD5A2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Generic Web-Based Protocols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F57FD-AE1A-4B36-ACE5-7C3A958D9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96161"/>
            <a:ext cx="4788505" cy="38460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HTTP/HTTPS client/server model </a:t>
            </a:r>
            <a:endParaRPr lang="en-US"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IoT Application Layer Protocols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F9C80793-475A-4765-8D4B-646970A4E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426" y="2692080"/>
            <a:ext cx="4788505" cy="241819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64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24824-E437-4B0E-9305-93F48487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ea typeface="+mj-lt"/>
                <a:cs typeface="+mj-lt"/>
              </a:rPr>
              <a:t>CoAP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A60B3-7226-4219-90BB-98308D395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Constrained Application Protocol (CoAP) </a:t>
            </a:r>
            <a:endParaRPr lang="en-US">
              <a:cs typeface="+mn-lt"/>
            </a:endParaRPr>
          </a:p>
          <a:p>
            <a:pPr algn="just"/>
            <a:r>
              <a:rPr lang="en-US" b="1" dirty="0">
                <a:ea typeface="+mn-lt"/>
                <a:cs typeface="+mn-lt"/>
              </a:rPr>
              <a:t>RFC 6690: </a:t>
            </a:r>
            <a:r>
              <a:rPr lang="en-US" dirty="0">
                <a:ea typeface="+mn-lt"/>
                <a:cs typeface="+mn-lt"/>
              </a:rPr>
              <a:t>Constrained RESTful Environments (</a:t>
            </a:r>
            <a:r>
              <a:rPr lang="en-US" dirty="0" err="1">
                <a:ea typeface="+mn-lt"/>
                <a:cs typeface="+mn-lt"/>
              </a:rPr>
              <a:t>CoRE</a:t>
            </a:r>
            <a:r>
              <a:rPr lang="en-US" dirty="0">
                <a:ea typeface="+mn-lt"/>
                <a:cs typeface="+mn-lt"/>
              </a:rPr>
              <a:t>) Link Format </a:t>
            </a:r>
            <a:endParaRPr lang="en-US" dirty="0"/>
          </a:p>
          <a:p>
            <a:pPr algn="just"/>
            <a:r>
              <a:rPr lang="en-US" b="1" dirty="0">
                <a:ea typeface="+mn-lt"/>
                <a:cs typeface="+mn-lt"/>
              </a:rPr>
              <a:t>RFC 7252: </a:t>
            </a:r>
            <a:r>
              <a:rPr lang="en-US" dirty="0">
                <a:ea typeface="+mn-lt"/>
                <a:cs typeface="+mn-lt"/>
              </a:rPr>
              <a:t>The Constrained Application Protocol (CoAP) </a:t>
            </a:r>
            <a:endParaRPr lang="en-US"/>
          </a:p>
          <a:p>
            <a:pPr algn="just"/>
            <a:r>
              <a:rPr lang="en-US" b="1" dirty="0">
                <a:ea typeface="+mn-lt"/>
                <a:cs typeface="+mn-lt"/>
              </a:rPr>
              <a:t>RFC 7641: </a:t>
            </a:r>
            <a:r>
              <a:rPr lang="en-US" dirty="0">
                <a:ea typeface="+mn-lt"/>
                <a:cs typeface="+mn-lt"/>
              </a:rPr>
              <a:t>Observing Resources in the Constrained Application Protocol (CoAP) </a:t>
            </a:r>
            <a:endParaRPr lang="en-US"/>
          </a:p>
          <a:p>
            <a:pPr algn="just"/>
            <a:r>
              <a:rPr lang="en-US" b="1" dirty="0">
                <a:ea typeface="+mn-lt"/>
                <a:cs typeface="+mn-lt"/>
              </a:rPr>
              <a:t>RFC 7959: </a:t>
            </a:r>
            <a:r>
              <a:rPr lang="en-US" dirty="0">
                <a:ea typeface="+mn-lt"/>
                <a:cs typeface="+mn-lt"/>
              </a:rPr>
              <a:t>Block-Wise Transfers in the Constrained Application Protocol (CoAP) </a:t>
            </a:r>
            <a:endParaRPr lang="en-US"/>
          </a:p>
          <a:p>
            <a:r>
              <a:rPr lang="en-US" b="1" dirty="0">
                <a:ea typeface="+mn-lt"/>
                <a:cs typeface="+mn-lt"/>
              </a:rPr>
              <a:t>RFC 8075: </a:t>
            </a:r>
            <a:r>
              <a:rPr lang="en-US" dirty="0">
                <a:ea typeface="+mn-lt"/>
                <a:cs typeface="+mn-lt"/>
              </a:rPr>
              <a:t>Guidelines for Mapping Implementations: HTTP to the Constrained Application Protocol (CoAP).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73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4E71-B007-40BE-94C7-20C05D6A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Batang"/>
              </a:rPr>
              <a:t>COAP MESSAGE FORMAT</a:t>
            </a:r>
            <a:endParaRPr lang="en-US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A0999045-7515-4062-A167-81AD08629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018" y="2782700"/>
            <a:ext cx="4886325" cy="2514600"/>
          </a:xfrm>
        </p:spPr>
      </p:pic>
    </p:spTree>
    <p:extLst>
      <p:ext uri="{BB962C8B-B14F-4D97-AF65-F5344CB8AC3E}">
        <p14:creationId xmlns:p14="http://schemas.microsoft.com/office/powerpoint/2010/main" val="2819733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7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5440670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C9158-CA20-4C81-ADE1-301351F4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760499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ea typeface="Batang"/>
              </a:rPr>
              <a:t>DIFFERENCES BETWEEN COAP AND MQTT</a:t>
            </a:r>
            <a:endParaRPr lang="en-US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B32082BE-8383-4EFD-9B6C-5E950DE5E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617029" y="1210875"/>
            <a:ext cx="5857124" cy="448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1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3D0C9-CE28-4C81-9269-1BC253EB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Batang"/>
              </a:rPr>
              <a:t>KEY ADVANTAGES OF INTERNET 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C3E2A-7B6D-4E79-A727-F1FB6B893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Open and standards-based</a:t>
            </a:r>
          </a:p>
          <a:p>
            <a:r>
              <a:rPr lang="en-US" b="1" dirty="0">
                <a:ea typeface="+mn-lt"/>
                <a:cs typeface="+mn-lt"/>
              </a:rPr>
              <a:t>Versatile</a:t>
            </a:r>
          </a:p>
          <a:p>
            <a:r>
              <a:rPr lang="en-US" b="1" dirty="0">
                <a:ea typeface="+mn-lt"/>
                <a:cs typeface="+mn-lt"/>
              </a:rPr>
              <a:t>Ubiquitous</a:t>
            </a:r>
          </a:p>
          <a:p>
            <a:r>
              <a:rPr lang="en-US" b="1" dirty="0">
                <a:ea typeface="+mn-lt"/>
                <a:cs typeface="+mn-lt"/>
              </a:rPr>
              <a:t>Scalable</a:t>
            </a:r>
          </a:p>
          <a:p>
            <a:r>
              <a:rPr lang="en-US" b="1" dirty="0">
                <a:ea typeface="+mn-lt"/>
                <a:cs typeface="+mn-lt"/>
              </a:rPr>
              <a:t>Manageable and highly secure</a:t>
            </a:r>
          </a:p>
          <a:p>
            <a:r>
              <a:rPr lang="en-US" b="1" dirty="0">
                <a:ea typeface="+mn-lt"/>
                <a:cs typeface="+mn-lt"/>
              </a:rPr>
              <a:t>Stable and resilient</a:t>
            </a:r>
          </a:p>
          <a:p>
            <a:r>
              <a:rPr lang="en-US" b="1" dirty="0">
                <a:ea typeface="+mn-lt"/>
                <a:cs typeface="+mn-lt"/>
              </a:rPr>
              <a:t>Consumers’ market adoption</a:t>
            </a:r>
          </a:p>
          <a:p>
            <a:r>
              <a:rPr lang="en-US" b="1" dirty="0">
                <a:ea typeface="+mn-lt"/>
                <a:cs typeface="+mn-lt"/>
              </a:rPr>
              <a:t>The innovation factor</a:t>
            </a:r>
          </a:p>
        </p:txBody>
      </p:sp>
    </p:spTree>
    <p:extLst>
      <p:ext uri="{BB962C8B-B14F-4D97-AF65-F5344CB8AC3E}">
        <p14:creationId xmlns:p14="http://schemas.microsoft.com/office/powerpoint/2010/main" val="3566669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E28B5-163B-4833-8112-67B272B47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CoAP Reliable Transmission Example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DD5861B1-630C-4EB8-9E34-00D90265B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96815" y="2124075"/>
            <a:ext cx="10386495" cy="407670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00B07-42D5-47F9-B4C0-E97B380C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Message Queuing Telemetry Transport (MQTT)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B88D0-F03B-4DFA-8604-F6F77514C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96161"/>
            <a:ext cx="4788505" cy="38460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client/server and publish/ subscriber framework </a:t>
            </a:r>
          </a:p>
          <a:p>
            <a:r>
              <a:rPr lang="en-US" dirty="0">
                <a:ea typeface="+mn-lt"/>
                <a:cs typeface="+mn-lt"/>
              </a:rPr>
              <a:t>transport using port 1883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MQTT is a lightweight protocol 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B66E0CD-CF98-4297-ADB4-E6B6A4C57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426" y="2763907"/>
            <a:ext cx="4788505" cy="227454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23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1AA1E1C-DA67-488F-A983-F3ABD792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C46DA5A-CECD-42F0-A57E-8D5BAE362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2881775" y="214043"/>
                </a:moveTo>
                <a:lnTo>
                  <a:pt x="8923122" y="205911"/>
                </a:lnTo>
                <a:cubicBezTo>
                  <a:pt x="8923122" y="236009"/>
                  <a:pt x="10535176" y="68788"/>
                  <a:pt x="10535176" y="98886"/>
                </a:cubicBezTo>
                <a:lnTo>
                  <a:pt x="10552865" y="93120"/>
                </a:lnTo>
                <a:cubicBezTo>
                  <a:pt x="10602509" y="95039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1964727" y="191072"/>
                  <a:pt x="1974418" y="189712"/>
                </a:cubicBezTo>
                <a:lnTo>
                  <a:pt x="2235555" y="226659"/>
                </a:lnTo>
                <a:cubicBezTo>
                  <a:pt x="2235555" y="166322"/>
                  <a:pt x="2881775" y="274380"/>
                  <a:pt x="2881775" y="21404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27732-7D1B-43B3-876F-FEB85AA2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60" y="5097439"/>
            <a:ext cx="9908274" cy="791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ea typeface="Batang"/>
              </a:rPr>
              <a:t>Mqtt</a:t>
            </a:r>
            <a:r>
              <a:rPr lang="en-US" dirty="0">
                <a:ea typeface="Batang"/>
              </a:rPr>
              <a:t> message format</a:t>
            </a: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BBFDD63-AD5F-4E42-979B-2FBDE345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855" y="781186"/>
            <a:ext cx="5217258" cy="402964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C700A9C2-5B99-488A-8884-76AB40DEF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23294" y="457200"/>
            <a:ext cx="1186379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4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5952F37A-79BA-4C6D-9013-533950C81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66418" y="964146"/>
            <a:ext cx="4500132" cy="3723859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ABDB02C-700D-4121-B1D1-CCB58F4BE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339" y="781186"/>
            <a:ext cx="5217258" cy="402964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0B1B938D-F136-428F-BAEA-A69ADA053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5513" y="437651"/>
            <a:ext cx="1084027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4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0A95EC37-3200-4793-8D5C-64D1C808A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0135" y="1822471"/>
            <a:ext cx="4925667" cy="20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49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5440670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88062-047F-4B5A-9125-90707513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760499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MQTT QOS FLOW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2C6DBB0-C96D-496B-BB43-FAECD1862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617029" y="1079089"/>
            <a:ext cx="5857124" cy="47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06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5440670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AD07D-C46A-4D43-BEA6-BE10F1A9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760499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DIFFERENCES BETWEEN COAP AND MQTT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78F40593-5BCF-40F5-B3EB-384B7302E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617029" y="969268"/>
            <a:ext cx="5857124" cy="49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3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FC5F-899F-45CB-B92F-99387D624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Adoption or Adaptation of the Internet Protocol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A4918-1C60-42CE-A28D-9EDAD528F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Bidirectional versus unidirectional data flow</a:t>
            </a:r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Overhead for last-mile communications paths</a:t>
            </a:r>
          </a:p>
          <a:p>
            <a:r>
              <a:rPr lang="en-US" b="1" dirty="0">
                <a:ea typeface="+mn-lt"/>
                <a:cs typeface="+mn-lt"/>
              </a:rPr>
              <a:t>Data flow model</a:t>
            </a:r>
          </a:p>
          <a:p>
            <a:r>
              <a:rPr lang="en-US" b="1">
                <a:ea typeface="+mn-lt"/>
                <a:cs typeface="+mn-lt"/>
              </a:rPr>
              <a:t>Network diversity</a:t>
            </a:r>
            <a:endParaRPr lang="en-US" b="1" dirty="0">
              <a:ea typeface="+mn-lt"/>
              <a:cs typeface="+mn-lt"/>
            </a:endParaRPr>
          </a:p>
          <a:p>
            <a:endParaRPr lang="en-US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319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5231-D563-4C7A-AE2C-7C3458AF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Batang"/>
              </a:rPr>
              <a:t>THENEEDFOR OPTIMISATION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E3E9D-3C58-48D0-84E6-CA8E08830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Batang"/>
              </a:rPr>
              <a:t>Constrained nodes</a:t>
            </a:r>
          </a:p>
          <a:p>
            <a:r>
              <a:rPr lang="en-US" b="1" dirty="0">
                <a:ea typeface="+mn-lt"/>
                <a:cs typeface="+mn-lt"/>
              </a:rPr>
              <a:t>Devices that are very constrained in resources, may communicate infrequently to transmit a few bytes, and may have limited security and management capabilities</a:t>
            </a:r>
          </a:p>
          <a:p>
            <a:r>
              <a:rPr lang="en-US" b="1" dirty="0">
                <a:ea typeface="+mn-lt"/>
                <a:cs typeface="+mn-lt"/>
              </a:rPr>
              <a:t>Devices with enough power and capacities to implement a stripped-down IP stack or non-IP stack.</a:t>
            </a:r>
          </a:p>
          <a:p>
            <a:r>
              <a:rPr lang="en-US" b="1" dirty="0">
                <a:ea typeface="+mn-lt"/>
                <a:cs typeface="+mn-lt"/>
              </a:rPr>
              <a:t>Devices that are similar to generic PCs in terms of computing and power resources but have constrained networking capacities, such as bandwidth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590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D46B-DFF3-4F26-BCFF-A4E266E9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9A78F-1DBE-402E-AA6B-E9D3F0E27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Batang"/>
              </a:rPr>
              <a:t>CONSTRAINED NETWORKS</a:t>
            </a:r>
          </a:p>
          <a:p>
            <a:r>
              <a:rPr lang="en-US" dirty="0">
                <a:ea typeface="+mn-lt"/>
                <a:cs typeface="+mn-lt"/>
              </a:rPr>
              <a:t>Network bandwidth capacity was restrained </a:t>
            </a:r>
          </a:p>
          <a:p>
            <a:r>
              <a:rPr lang="en-US" dirty="0">
                <a:ea typeface="+mn-lt"/>
                <a:cs typeface="+mn-lt"/>
              </a:rPr>
              <a:t>Constrained networks have unique characteristics and requirements</a:t>
            </a:r>
          </a:p>
          <a:p>
            <a:r>
              <a:rPr lang="en-US" dirty="0">
                <a:ea typeface="+mn-lt"/>
                <a:cs typeface="+mn-lt"/>
              </a:rPr>
              <a:t>They operate between a few kbps and a few hundred kbps </a:t>
            </a:r>
          </a:p>
          <a:p>
            <a:r>
              <a:rPr lang="en-US" dirty="0">
                <a:ea typeface="+mn-lt"/>
                <a:cs typeface="+mn-lt"/>
              </a:rPr>
              <a:t>Control plane traffic must also be kept at a minimum</a:t>
            </a:r>
          </a:p>
          <a:p>
            <a:r>
              <a:rPr lang="en-US" dirty="0">
                <a:ea typeface="+mn-lt"/>
                <a:cs typeface="+mn-lt"/>
              </a:rPr>
              <a:t>The power consumption in battery-powered nodes must be considered</a:t>
            </a:r>
          </a:p>
          <a:p>
            <a:r>
              <a:rPr lang="en-US" dirty="0">
                <a:ea typeface="+mn-lt"/>
                <a:cs typeface="+mn-lt"/>
              </a:rPr>
              <a:t>Constrained nodes and networks pose major challenges for IoT connectivity in the last mile</a:t>
            </a:r>
          </a:p>
        </p:txBody>
      </p:sp>
    </p:spTree>
    <p:extLst>
      <p:ext uri="{BB962C8B-B14F-4D97-AF65-F5344CB8AC3E}">
        <p14:creationId xmlns:p14="http://schemas.microsoft.com/office/powerpoint/2010/main" val="415357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B9BE2-0755-4254-9AB8-5FE87CAD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Batang"/>
              </a:rPr>
              <a:t>IP VERSIONS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81D88-17E0-47CB-A613-3225944C2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Application Protocol</a:t>
            </a:r>
          </a:p>
          <a:p>
            <a:r>
              <a:rPr lang="en-US" b="1" dirty="0">
                <a:ea typeface="+mn-lt"/>
                <a:cs typeface="+mn-lt"/>
              </a:rPr>
              <a:t>Cellular Provider and Technology</a:t>
            </a:r>
          </a:p>
          <a:p>
            <a:r>
              <a:rPr lang="en-US" b="1" dirty="0">
                <a:ea typeface="+mn-lt"/>
                <a:cs typeface="+mn-lt"/>
              </a:rPr>
              <a:t>Serial Communications</a:t>
            </a:r>
            <a:endParaRPr lang="en-US" b="1" dirty="0"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IPv6 Adaptation Layer</a:t>
            </a:r>
          </a:p>
        </p:txBody>
      </p:sp>
    </p:spTree>
    <p:extLst>
      <p:ext uri="{BB962C8B-B14F-4D97-AF65-F5344CB8AC3E}">
        <p14:creationId xmlns:p14="http://schemas.microsoft.com/office/powerpoint/2010/main" val="45804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6DE2AE-BAFE-4D65-8686-F756CD32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OPTIMIZING IP FOR IOT</a:t>
            </a:r>
            <a:endParaRPr lang="en-US" dirty="0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6016BE-F3EB-4C91-8A0A-E0A775D6E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29682" y="2124075"/>
            <a:ext cx="10320760" cy="407670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6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016A2-6C9B-4F71-BAEA-1F1AF328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a typeface="Batang"/>
              </a:rPr>
              <a:t>FROM6LoWPAN to 6lo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4B369D-EF28-41A1-8F70-E553BDC81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05972" y="2358755"/>
            <a:ext cx="10768181" cy="360734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99532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RegularSeedLeftStep">
      <a:dk1>
        <a:srgbClr val="000000"/>
      </a:dk1>
      <a:lt1>
        <a:srgbClr val="FFFFFF"/>
      </a:lt1>
      <a:dk2>
        <a:srgbClr val="37211F"/>
      </a:dk2>
      <a:lt2>
        <a:srgbClr val="E2E4E8"/>
      </a:lt2>
      <a:accent1>
        <a:srgbClr val="C3954D"/>
      </a:accent1>
      <a:accent2>
        <a:srgbClr val="B1523B"/>
      </a:accent2>
      <a:accent3>
        <a:srgbClr val="C34D67"/>
      </a:accent3>
      <a:accent4>
        <a:srgbClr val="B13B87"/>
      </a:accent4>
      <a:accent5>
        <a:srgbClr val="BC4DC3"/>
      </a:accent5>
      <a:accent6>
        <a:srgbClr val="793BB1"/>
      </a:accent6>
      <a:hlink>
        <a:srgbClr val="3F71BF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ArchiveVTI</vt:lpstr>
      <vt:lpstr>INTERNET OF THINGS(18EC64) MODULE-3</vt:lpstr>
      <vt:lpstr>THE BUSINESS CASE FOR IP</vt:lpstr>
      <vt:lpstr>KEY ADVANTAGES OF INTERNET PROTOCOL</vt:lpstr>
      <vt:lpstr>Adoption or Adaptation of the Internet Protocol </vt:lpstr>
      <vt:lpstr>THENEEDFOR OPTIMISATION</vt:lpstr>
      <vt:lpstr>PowerPoint Presentation</vt:lpstr>
      <vt:lpstr>IP VERSIONS</vt:lpstr>
      <vt:lpstr>OPTIMIZING IP FOR IOT</vt:lpstr>
      <vt:lpstr>FROM6LoWPAN to 6lo</vt:lpstr>
      <vt:lpstr>6lowpan headercompression</vt:lpstr>
      <vt:lpstr>PowerPoint Presentation</vt:lpstr>
      <vt:lpstr>PowerPoint Presentation</vt:lpstr>
      <vt:lpstr>6TiSCH</vt:lpstr>
      <vt:lpstr>5TISCHSCHEDULEMANAGEMENT METHODS</vt:lpstr>
      <vt:lpstr>6TISCH FORWARDING MODELS</vt:lpstr>
      <vt:lpstr>RPL(IPV6 ROUTING PROTOCOL FOR LOW POWER LOSSY NETWORK</vt:lpstr>
      <vt:lpstr>RPL OVERVIEW</vt:lpstr>
      <vt:lpstr>RPL METRICES</vt:lpstr>
      <vt:lpstr>Authentication and Encryption on Constrained Nodes </vt:lpstr>
      <vt:lpstr>PROFILES AND COMPLIANCES </vt:lpstr>
      <vt:lpstr>APPLICATION PROTOCOLS FOR IOT</vt:lpstr>
      <vt:lpstr>IOT APPLICATION TRANSPORT METHODS </vt:lpstr>
      <vt:lpstr>PowerPoint Presentation</vt:lpstr>
      <vt:lpstr>PowerPoint Presentation</vt:lpstr>
      <vt:lpstr>PowerPoint Presentation</vt:lpstr>
      <vt:lpstr>Generic Web-Based Protocols </vt:lpstr>
      <vt:lpstr>CoAP </vt:lpstr>
      <vt:lpstr>COAP MESSAGE FORMAT</vt:lpstr>
      <vt:lpstr>DIFFERENCES BETWEEN COAP AND MQTT</vt:lpstr>
      <vt:lpstr>CoAP Reliable Transmission Example</vt:lpstr>
      <vt:lpstr>Message Queuing Telemetry Transport (MQTT) </vt:lpstr>
      <vt:lpstr>Mqtt message format</vt:lpstr>
      <vt:lpstr>MQTT QOS FLOW</vt:lpstr>
      <vt:lpstr>DIFFERENCES BETWEEN COAP AND MQTT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244</cp:revision>
  <dcterms:created xsi:type="dcterms:W3CDTF">2021-06-08T05:33:21Z</dcterms:created>
  <dcterms:modified xsi:type="dcterms:W3CDTF">2021-06-20T15:58:13Z</dcterms:modified>
</cp:coreProperties>
</file>